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5" r:id="rId1"/>
  </p:sldMasterIdLst>
  <p:notesMasterIdLst>
    <p:notesMasterId r:id="rId38"/>
  </p:notesMasterIdLst>
  <p:sldIdLst>
    <p:sldId id="256" r:id="rId2"/>
    <p:sldId id="260" r:id="rId3"/>
    <p:sldId id="265" r:id="rId4"/>
    <p:sldId id="261" r:id="rId5"/>
    <p:sldId id="266" r:id="rId6"/>
    <p:sldId id="267" r:id="rId7"/>
    <p:sldId id="274" r:id="rId8"/>
    <p:sldId id="275" r:id="rId9"/>
    <p:sldId id="276" r:id="rId10"/>
    <p:sldId id="277" r:id="rId11"/>
    <p:sldId id="298" r:id="rId12"/>
    <p:sldId id="269" r:id="rId13"/>
    <p:sldId id="301" r:id="rId14"/>
    <p:sldId id="278" r:id="rId15"/>
    <p:sldId id="262" r:id="rId16"/>
    <p:sldId id="299" r:id="rId17"/>
    <p:sldId id="302" r:id="rId18"/>
    <p:sldId id="289" r:id="rId19"/>
    <p:sldId id="279" r:id="rId20"/>
    <p:sldId id="280" r:id="rId21"/>
    <p:sldId id="282" r:id="rId22"/>
    <p:sldId id="263" r:id="rId23"/>
    <p:sldId id="264" r:id="rId24"/>
    <p:sldId id="283" r:id="rId25"/>
    <p:sldId id="284" r:id="rId26"/>
    <p:sldId id="300" r:id="rId27"/>
    <p:sldId id="293" r:id="rId28"/>
    <p:sldId id="290" r:id="rId29"/>
    <p:sldId id="291" r:id="rId30"/>
    <p:sldId id="292" r:id="rId31"/>
    <p:sldId id="294" r:id="rId32"/>
    <p:sldId id="295" r:id="rId33"/>
    <p:sldId id="296" r:id="rId34"/>
    <p:sldId id="297" r:id="rId35"/>
    <p:sldId id="281" r:id="rId36"/>
    <p:sldId id="259"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20"/>
    <p:restoredTop sz="97500"/>
  </p:normalViewPr>
  <p:slideViewPr>
    <p:cSldViewPr snapToGrid="0" snapToObjects="1">
      <p:cViewPr varScale="1">
        <p:scale>
          <a:sx n="200" d="100"/>
          <a:sy n="200" d="100"/>
        </p:scale>
        <p:origin x="79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93F485-5FB5-E24A-A949-AE5868FAEB17}" type="datetimeFigureOut">
              <a:rPr lang="en-US" smtClean="0"/>
              <a:t>12/6/22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900D6F-6588-3440-8942-DA5669AFB6CF}" type="slidenum">
              <a:rPr lang="en-US" smtClean="0"/>
              <a:t>‹#›</a:t>
            </a:fld>
            <a:endParaRPr lang="en-US"/>
          </a:p>
        </p:txBody>
      </p:sp>
    </p:spTree>
    <p:extLst>
      <p:ext uri="{BB962C8B-B14F-4D97-AF65-F5344CB8AC3E}">
        <p14:creationId xmlns:p14="http://schemas.microsoft.com/office/powerpoint/2010/main" val="3076881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900D6F-6588-3440-8942-DA5669AFB6CF}" type="slidenum">
              <a:rPr lang="en-US" smtClean="0"/>
              <a:t>2</a:t>
            </a:fld>
            <a:endParaRPr lang="en-US"/>
          </a:p>
        </p:txBody>
      </p:sp>
    </p:spTree>
    <p:extLst>
      <p:ext uri="{BB962C8B-B14F-4D97-AF65-F5344CB8AC3E}">
        <p14:creationId xmlns:p14="http://schemas.microsoft.com/office/powerpoint/2010/main" val="2103093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900D6F-6588-3440-8942-DA5669AFB6CF}" type="slidenum">
              <a:rPr lang="en-US" smtClean="0"/>
              <a:t>4</a:t>
            </a:fld>
            <a:endParaRPr lang="en-US"/>
          </a:p>
        </p:txBody>
      </p:sp>
    </p:spTree>
    <p:extLst>
      <p:ext uri="{BB962C8B-B14F-4D97-AF65-F5344CB8AC3E}">
        <p14:creationId xmlns:p14="http://schemas.microsoft.com/office/powerpoint/2010/main" val="1780458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Add an image that signifies stretching and no stretching and add Knit and Woven at the top.  Show a Sheer Fabric.  Non-Fabric Material.</a:t>
            </a:r>
          </a:p>
          <a:p>
            <a:endParaRPr lang="en-US" dirty="0"/>
          </a:p>
        </p:txBody>
      </p:sp>
      <p:sp>
        <p:nvSpPr>
          <p:cNvPr id="4" name="Slide Number Placeholder 3"/>
          <p:cNvSpPr>
            <a:spLocks noGrp="1"/>
          </p:cNvSpPr>
          <p:nvPr>
            <p:ph type="sldNum" sz="quarter" idx="5"/>
          </p:nvPr>
        </p:nvSpPr>
        <p:spPr/>
        <p:txBody>
          <a:bodyPr/>
          <a:lstStyle/>
          <a:p>
            <a:fld id="{B8900D6F-6588-3440-8942-DA5669AFB6CF}" type="slidenum">
              <a:rPr lang="en-US" smtClean="0"/>
              <a:t>6</a:t>
            </a:fld>
            <a:endParaRPr lang="en-US"/>
          </a:p>
        </p:txBody>
      </p:sp>
    </p:spTree>
    <p:extLst>
      <p:ext uri="{BB962C8B-B14F-4D97-AF65-F5344CB8AC3E}">
        <p14:creationId xmlns:p14="http://schemas.microsoft.com/office/powerpoint/2010/main" val="3484214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900D6F-6588-3440-8942-DA5669AFB6CF}" type="slidenum">
              <a:rPr lang="en-US" smtClean="0"/>
              <a:t>18</a:t>
            </a:fld>
            <a:endParaRPr lang="en-US"/>
          </a:p>
        </p:txBody>
      </p:sp>
    </p:spTree>
    <p:extLst>
      <p:ext uri="{BB962C8B-B14F-4D97-AF65-F5344CB8AC3E}">
        <p14:creationId xmlns:p14="http://schemas.microsoft.com/office/powerpoint/2010/main" val="4119097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97D52-A01E-D3E2-0CBC-B61C713005B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D7E2F4-401E-BC3E-0524-AF976D2A9C4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F012E88-DBFC-E3D6-F0E3-26A7B88891B7}"/>
              </a:ext>
            </a:extLst>
          </p:cNvPr>
          <p:cNvSpPr>
            <a:spLocks noGrp="1"/>
          </p:cNvSpPr>
          <p:nvPr>
            <p:ph type="dt" sz="half" idx="10"/>
          </p:nvPr>
        </p:nvSpPr>
        <p:spPr/>
        <p:txBody>
          <a:bodyPr/>
          <a:lstStyle/>
          <a:p>
            <a:fld id="{78ABE3C1-DBE1-495D-B57B-2849774B866A}" type="datetimeFigureOut">
              <a:rPr lang="en-US" smtClean="0"/>
              <a:t>12/6/22</a:t>
            </a:fld>
            <a:endParaRPr lang="en-US" dirty="0"/>
          </a:p>
        </p:txBody>
      </p:sp>
      <p:sp>
        <p:nvSpPr>
          <p:cNvPr id="5" name="Footer Placeholder 4">
            <a:extLst>
              <a:ext uri="{FF2B5EF4-FFF2-40B4-BE49-F238E27FC236}">
                <a16:creationId xmlns:a16="http://schemas.microsoft.com/office/drawing/2014/main" id="{236251E1-271B-DE14-F655-0C5BF8BF6FD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8CC114E-F8BA-7910-D7E3-6072906DE31B}"/>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27843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1517D-378E-70BB-4D84-ACDEF413219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5A9F1AE-9036-2CBA-2993-C2C20E007B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EB02AA-79AC-C8BC-398C-2259FF9BBF9C}"/>
              </a:ext>
            </a:extLst>
          </p:cNvPr>
          <p:cNvSpPr>
            <a:spLocks noGrp="1"/>
          </p:cNvSpPr>
          <p:nvPr>
            <p:ph type="dt" sz="half" idx="10"/>
          </p:nvPr>
        </p:nvSpPr>
        <p:spPr/>
        <p:txBody>
          <a:bodyPr/>
          <a:lstStyle/>
          <a:p>
            <a:fld id="{1FA3F48C-C7C6-4055-9F49-3777875E72AE}" type="datetimeFigureOut">
              <a:rPr lang="en-US" smtClean="0"/>
              <a:t>12/6/22</a:t>
            </a:fld>
            <a:endParaRPr lang="en-US" dirty="0"/>
          </a:p>
        </p:txBody>
      </p:sp>
      <p:sp>
        <p:nvSpPr>
          <p:cNvPr id="5" name="Footer Placeholder 4">
            <a:extLst>
              <a:ext uri="{FF2B5EF4-FFF2-40B4-BE49-F238E27FC236}">
                <a16:creationId xmlns:a16="http://schemas.microsoft.com/office/drawing/2014/main" id="{5B5BFAB2-A01B-BFA5-3524-3CA12541A32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0466088-2366-1FAA-36F2-93D38895662D}"/>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908473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D903D1-E312-E975-9D89-CF1D2C23292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D869E8-1EE0-76EA-FB45-DF2EEF80B48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96C51F-65C8-91D3-3F26-D5C844767B5F}"/>
              </a:ext>
            </a:extLst>
          </p:cNvPr>
          <p:cNvSpPr>
            <a:spLocks noGrp="1"/>
          </p:cNvSpPr>
          <p:nvPr>
            <p:ph type="dt" sz="half" idx="10"/>
          </p:nvPr>
        </p:nvSpPr>
        <p:spPr/>
        <p:txBody>
          <a:bodyPr/>
          <a:lstStyle/>
          <a:p>
            <a:fld id="{6178E61D-D431-422C-9764-11DAFE33AB63}" type="datetimeFigureOut">
              <a:rPr lang="en-US" smtClean="0"/>
              <a:t>12/6/22</a:t>
            </a:fld>
            <a:endParaRPr lang="en-US" dirty="0"/>
          </a:p>
        </p:txBody>
      </p:sp>
      <p:sp>
        <p:nvSpPr>
          <p:cNvPr id="5" name="Footer Placeholder 4">
            <a:extLst>
              <a:ext uri="{FF2B5EF4-FFF2-40B4-BE49-F238E27FC236}">
                <a16:creationId xmlns:a16="http://schemas.microsoft.com/office/drawing/2014/main" id="{1A4D23FF-DA62-BE70-5CED-7BB7CF9D064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181EF2C-C0F3-94CA-12C1-62D84D5247FB}"/>
              </a:ext>
            </a:extLst>
          </p:cNvPr>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85126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22BBC-3D89-BF5F-4515-EEC7A5D78A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DC629A-CB0E-FCDD-8456-B03F0D9E34D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7BB820-53FC-E597-F2B0-EA9E1C06B2FA}"/>
              </a:ext>
            </a:extLst>
          </p:cNvPr>
          <p:cNvSpPr>
            <a:spLocks noGrp="1"/>
          </p:cNvSpPr>
          <p:nvPr>
            <p:ph type="dt" sz="half" idx="10"/>
          </p:nvPr>
        </p:nvSpPr>
        <p:spPr/>
        <p:txBody>
          <a:bodyPr/>
          <a:lstStyle/>
          <a:p>
            <a:fld id="{12DE42F4-6EEF-4EF7-8ED4-2208F0F89A08}" type="datetimeFigureOut">
              <a:rPr lang="en-US" smtClean="0"/>
              <a:t>12/6/22</a:t>
            </a:fld>
            <a:endParaRPr lang="en-US" dirty="0"/>
          </a:p>
        </p:txBody>
      </p:sp>
      <p:sp>
        <p:nvSpPr>
          <p:cNvPr id="5" name="Footer Placeholder 4">
            <a:extLst>
              <a:ext uri="{FF2B5EF4-FFF2-40B4-BE49-F238E27FC236}">
                <a16:creationId xmlns:a16="http://schemas.microsoft.com/office/drawing/2014/main" id="{8C4BB488-C23F-3369-6B77-214E10B0597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81F62A4-377A-C619-D01D-F3A8CCFC8317}"/>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85041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80750-1F8F-EA7B-AB3C-A0FE50A5E74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25A593A-B74F-BE49-287B-7375A4AB2C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6C6720A-D79C-6153-C90F-FCC4E08DA96B}"/>
              </a:ext>
            </a:extLst>
          </p:cNvPr>
          <p:cNvSpPr>
            <a:spLocks noGrp="1"/>
          </p:cNvSpPr>
          <p:nvPr>
            <p:ph type="dt" sz="half" idx="10"/>
          </p:nvPr>
        </p:nvSpPr>
        <p:spPr/>
        <p:txBody>
          <a:bodyPr/>
          <a:lstStyle/>
          <a:p>
            <a:fld id="{30578ACC-22D6-47C1-A373-4FD133E34F3C}" type="datetimeFigureOut">
              <a:rPr lang="en-US" smtClean="0"/>
              <a:t>12/6/22</a:t>
            </a:fld>
            <a:endParaRPr lang="en-US" dirty="0"/>
          </a:p>
        </p:txBody>
      </p:sp>
      <p:sp>
        <p:nvSpPr>
          <p:cNvPr id="5" name="Footer Placeholder 4">
            <a:extLst>
              <a:ext uri="{FF2B5EF4-FFF2-40B4-BE49-F238E27FC236}">
                <a16:creationId xmlns:a16="http://schemas.microsoft.com/office/drawing/2014/main" id="{7658E57E-7DB2-5AEE-EFBC-5EE4649C7C2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130876-2FC3-648D-9315-592F4D68F980}"/>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288923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6CBA9-3F8B-AE9B-CC34-4E16C575E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97194F-BCA4-7C11-EF99-1E1092F39E2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FEAB10C-7B9E-036F-54AC-988A7A5F4E4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D006E6E-3A22-B05E-06CE-4D563F9AD7E4}"/>
              </a:ext>
            </a:extLst>
          </p:cNvPr>
          <p:cNvSpPr>
            <a:spLocks noGrp="1"/>
          </p:cNvSpPr>
          <p:nvPr>
            <p:ph type="dt" sz="half" idx="10"/>
          </p:nvPr>
        </p:nvSpPr>
        <p:spPr/>
        <p:txBody>
          <a:bodyPr/>
          <a:lstStyle/>
          <a:p>
            <a:fld id="{4E5A6C69-6797-4E8A-BF37-F2C3751466E9}" type="datetimeFigureOut">
              <a:rPr lang="en-US" smtClean="0"/>
              <a:t>12/6/22</a:t>
            </a:fld>
            <a:endParaRPr lang="en-US" dirty="0"/>
          </a:p>
        </p:txBody>
      </p:sp>
      <p:sp>
        <p:nvSpPr>
          <p:cNvPr id="6" name="Footer Placeholder 5">
            <a:extLst>
              <a:ext uri="{FF2B5EF4-FFF2-40B4-BE49-F238E27FC236}">
                <a16:creationId xmlns:a16="http://schemas.microsoft.com/office/drawing/2014/main" id="{395826CB-C995-93F9-62E8-E5B8A4C7361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8241AA9-5EC9-E198-17BA-8C86E03E272A}"/>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99227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F278E-E52B-BB35-4699-F559FC80CEB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7FAFF85-DB23-C967-7B79-C943AB4267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674FCA-E34B-F552-6AB2-AF09AFAE5D6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136B329-A870-9889-CA80-65838FB573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28ACA86-F505-E27F-8C7F-96C75DD5A8D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C24F6B6-76BF-9A15-2228-82AAF12CAA71}"/>
              </a:ext>
            </a:extLst>
          </p:cNvPr>
          <p:cNvSpPr>
            <a:spLocks noGrp="1"/>
          </p:cNvSpPr>
          <p:nvPr>
            <p:ph type="dt" sz="half" idx="10"/>
          </p:nvPr>
        </p:nvSpPr>
        <p:spPr/>
        <p:txBody>
          <a:bodyPr/>
          <a:lstStyle/>
          <a:p>
            <a:fld id="{D82014A1-A632-4878-A0D3-F52BA7563730}" type="datetimeFigureOut">
              <a:rPr lang="en-US" smtClean="0"/>
              <a:t>12/6/22</a:t>
            </a:fld>
            <a:endParaRPr lang="en-US" dirty="0"/>
          </a:p>
        </p:txBody>
      </p:sp>
      <p:sp>
        <p:nvSpPr>
          <p:cNvPr id="8" name="Footer Placeholder 7">
            <a:extLst>
              <a:ext uri="{FF2B5EF4-FFF2-40B4-BE49-F238E27FC236}">
                <a16:creationId xmlns:a16="http://schemas.microsoft.com/office/drawing/2014/main" id="{1E7D5A29-F267-FA41-1CEB-69C2C7C7FF9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12B8B827-CA11-A020-CEC0-1A338E0AE88C}"/>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76735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CF674-7D75-CC95-BC91-5BA6713E5E9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7B01D7-9221-E77C-0A50-A5F1A8AA0DB5}"/>
              </a:ext>
            </a:extLst>
          </p:cNvPr>
          <p:cNvSpPr>
            <a:spLocks noGrp="1"/>
          </p:cNvSpPr>
          <p:nvPr>
            <p:ph type="dt" sz="half" idx="10"/>
          </p:nvPr>
        </p:nvSpPr>
        <p:spPr/>
        <p:txBody>
          <a:bodyPr/>
          <a:lstStyle/>
          <a:p>
            <a:fld id="{CE99F462-093F-4566-844B-4C71F2739DA5}" type="datetimeFigureOut">
              <a:rPr lang="en-US" smtClean="0"/>
              <a:t>12/6/22</a:t>
            </a:fld>
            <a:endParaRPr lang="en-US" dirty="0"/>
          </a:p>
        </p:txBody>
      </p:sp>
      <p:sp>
        <p:nvSpPr>
          <p:cNvPr id="4" name="Footer Placeholder 3">
            <a:extLst>
              <a:ext uri="{FF2B5EF4-FFF2-40B4-BE49-F238E27FC236}">
                <a16:creationId xmlns:a16="http://schemas.microsoft.com/office/drawing/2014/main" id="{D9CC446C-6131-01BC-83E0-CBFEF74037B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2B784567-E030-0F0B-1673-67DB8D4E3B28}"/>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592048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38D5E3-CFBD-F2BC-670C-79F5EABF4140}"/>
              </a:ext>
            </a:extLst>
          </p:cNvPr>
          <p:cNvSpPr>
            <a:spLocks noGrp="1"/>
          </p:cNvSpPr>
          <p:nvPr>
            <p:ph type="dt" sz="half" idx="10"/>
          </p:nvPr>
        </p:nvSpPr>
        <p:spPr/>
        <p:txBody>
          <a:bodyPr/>
          <a:lstStyle/>
          <a:p>
            <a:fld id="{3D24A7AC-904D-4781-85BA-7D10C17ED021}" type="datetimeFigureOut">
              <a:rPr lang="en-US" smtClean="0"/>
              <a:t>12/6/22</a:t>
            </a:fld>
            <a:endParaRPr lang="en-US" dirty="0"/>
          </a:p>
        </p:txBody>
      </p:sp>
      <p:sp>
        <p:nvSpPr>
          <p:cNvPr id="3" name="Footer Placeholder 2">
            <a:extLst>
              <a:ext uri="{FF2B5EF4-FFF2-40B4-BE49-F238E27FC236}">
                <a16:creationId xmlns:a16="http://schemas.microsoft.com/office/drawing/2014/main" id="{C030A2B6-F5C9-53BB-733D-CDDBF2216BF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8EDB93D-936D-5FE3-61CF-DDA7B1D1B983}"/>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645794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AC571-A21D-0E5B-9CAA-C417991DF3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F270CC7-13E8-A09C-29E3-2C4BCCECF8A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AA958C6-9BB2-45CF-99E1-D456EFAFAF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E8856E7-C714-19E5-E212-987650985E79}"/>
              </a:ext>
            </a:extLst>
          </p:cNvPr>
          <p:cNvSpPr>
            <a:spLocks noGrp="1"/>
          </p:cNvSpPr>
          <p:nvPr>
            <p:ph type="dt" sz="half" idx="10"/>
          </p:nvPr>
        </p:nvSpPr>
        <p:spPr/>
        <p:txBody>
          <a:bodyPr/>
          <a:lstStyle/>
          <a:p>
            <a:fld id="{E331444B-B92B-4E27-8C94-BB93EAF5CB18}" type="datetimeFigureOut">
              <a:rPr lang="en-US" smtClean="0"/>
              <a:t>12/6/22</a:t>
            </a:fld>
            <a:endParaRPr lang="en-US" dirty="0"/>
          </a:p>
        </p:txBody>
      </p:sp>
      <p:sp>
        <p:nvSpPr>
          <p:cNvPr id="6" name="Footer Placeholder 5">
            <a:extLst>
              <a:ext uri="{FF2B5EF4-FFF2-40B4-BE49-F238E27FC236}">
                <a16:creationId xmlns:a16="http://schemas.microsoft.com/office/drawing/2014/main" id="{3AE7D050-5216-B0B1-3866-241BE182D8B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515CDBE-C7ED-ABBD-C309-124000A1F4FC}"/>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29250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52B0A-55DF-FF5B-713F-15B020A93F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681BEA3-D4FC-6AFE-1144-72D2B34E0F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6989494-F2D7-A9D9-4C5E-AB06B2A793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1A223C-C228-FE9C-AAA1-516EFA4023EA}"/>
              </a:ext>
            </a:extLst>
          </p:cNvPr>
          <p:cNvSpPr>
            <a:spLocks noGrp="1"/>
          </p:cNvSpPr>
          <p:nvPr>
            <p:ph type="dt" sz="half" idx="10"/>
          </p:nvPr>
        </p:nvSpPr>
        <p:spPr/>
        <p:txBody>
          <a:bodyPr/>
          <a:lstStyle/>
          <a:p>
            <a:fld id="{363EFA5E-FA76-400D-B3DC-F0BA90E6D107}" type="datetimeFigureOut">
              <a:rPr lang="en-US" smtClean="0"/>
              <a:t>12/6/22</a:t>
            </a:fld>
            <a:endParaRPr lang="en-US" dirty="0"/>
          </a:p>
        </p:txBody>
      </p:sp>
      <p:sp>
        <p:nvSpPr>
          <p:cNvPr id="6" name="Footer Placeholder 5">
            <a:extLst>
              <a:ext uri="{FF2B5EF4-FFF2-40B4-BE49-F238E27FC236}">
                <a16:creationId xmlns:a16="http://schemas.microsoft.com/office/drawing/2014/main" id="{D8E163A5-1811-A159-7540-7CDB05C1C2C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D048CAA-D7D9-C03D-CCAF-33DC8DACBD30}"/>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037294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CB276A-C414-F90A-DF0B-1CE390D2AE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8BEC7D-5BD5-0639-9635-D65DD8C462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57F5C4-2150-018E-EF35-6DCB12127F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6E9DEC-419B-4CC5-A080-3B06BD5A8291}" type="datetimeFigureOut">
              <a:rPr lang="en-US" smtClean="0"/>
              <a:t>12/6/22</a:t>
            </a:fld>
            <a:endParaRPr lang="en-US" dirty="0"/>
          </a:p>
        </p:txBody>
      </p:sp>
      <p:sp>
        <p:nvSpPr>
          <p:cNvPr id="5" name="Footer Placeholder 4">
            <a:extLst>
              <a:ext uri="{FF2B5EF4-FFF2-40B4-BE49-F238E27FC236}">
                <a16:creationId xmlns:a16="http://schemas.microsoft.com/office/drawing/2014/main" id="{FD116BB0-0098-6980-25B7-086098F0F6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097E335-8445-C173-7FAB-CA764B6BC7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73642058"/>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hyperlink" Target="https://www.rnkdistributing.com/resources/workbooks-guides/floriani-stabilizer-guide.pdf" TargetMode="External"/><Relationship Id="rId2" Type="http://schemas.openxmlformats.org/officeDocument/2006/relationships/hyperlink" Target="https://www.rnkdistributing.com/resources/workbooks-guides/FlorianiWorkbookStabilizer.pdf" TargetMode="External"/><Relationship Id="rId1" Type="http://schemas.openxmlformats.org/officeDocument/2006/relationships/slideLayout" Target="../slideLayouts/slideLayout2.xml"/><Relationship Id="rId6" Type="http://schemas.openxmlformats.org/officeDocument/2006/relationships/hyperlink" Target="https://www.rnkdistributing.com/resources/workbooks-guides/EmbroideryTerms.pdf" TargetMode="External"/><Relationship Id="rId5" Type="http://schemas.openxmlformats.org/officeDocument/2006/relationships/hyperlink" Target="https://www.rnkdistributing.com/resources/workbooks-guides/quilters-guide.pdf" TargetMode="External"/><Relationship Id="rId4" Type="http://schemas.openxmlformats.org/officeDocument/2006/relationships/hyperlink" Target="https://www.rnkdistributing.com/resources/workbooks-guides/Stabilizer-Trouble-Shooting.pdf"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390CB-C1D2-E7E6-087D-E25987066983}"/>
              </a:ext>
            </a:extLst>
          </p:cNvPr>
          <p:cNvSpPr>
            <a:spLocks noGrp="1"/>
          </p:cNvSpPr>
          <p:nvPr>
            <p:ph type="ctrTitle"/>
          </p:nvPr>
        </p:nvSpPr>
        <p:spPr/>
        <p:txBody>
          <a:bodyPr/>
          <a:lstStyle/>
          <a:p>
            <a:r>
              <a:rPr lang="en-US" dirty="0"/>
              <a:t>Fabrics </a:t>
            </a:r>
            <a:r>
              <a:rPr lang="en-US"/>
              <a:t>&amp; Stabilizers</a:t>
            </a:r>
            <a:endParaRPr lang="en-US" dirty="0"/>
          </a:p>
        </p:txBody>
      </p:sp>
      <p:sp>
        <p:nvSpPr>
          <p:cNvPr id="3" name="Subtitle 2">
            <a:extLst>
              <a:ext uri="{FF2B5EF4-FFF2-40B4-BE49-F238E27FC236}">
                <a16:creationId xmlns:a16="http://schemas.microsoft.com/office/drawing/2014/main" id="{83595106-8689-62FA-58A1-3C6C3F859997}"/>
              </a:ext>
            </a:extLst>
          </p:cNvPr>
          <p:cNvSpPr>
            <a:spLocks noGrp="1"/>
          </p:cNvSpPr>
          <p:nvPr>
            <p:ph type="subTitle" idx="1"/>
          </p:nvPr>
        </p:nvSpPr>
        <p:spPr/>
        <p:txBody>
          <a:bodyPr/>
          <a:lstStyle/>
          <a:p>
            <a:r>
              <a:rPr lang="en-US" dirty="0"/>
              <a:t>FTCU Masterclass by D.J. Anderson</a:t>
            </a:r>
          </a:p>
        </p:txBody>
      </p:sp>
      <p:sp>
        <p:nvSpPr>
          <p:cNvPr id="4" name="TextBox 3">
            <a:extLst>
              <a:ext uri="{FF2B5EF4-FFF2-40B4-BE49-F238E27FC236}">
                <a16:creationId xmlns:a16="http://schemas.microsoft.com/office/drawing/2014/main" id="{E81820C3-C7E0-9071-46B7-6403D5142F6E}"/>
              </a:ext>
            </a:extLst>
          </p:cNvPr>
          <p:cNvSpPr txBox="1"/>
          <p:nvPr/>
        </p:nvSpPr>
        <p:spPr>
          <a:xfrm>
            <a:off x="9459902" y="2705725"/>
            <a:ext cx="2409568" cy="1446550"/>
          </a:xfrm>
          <a:prstGeom prst="rect">
            <a:avLst/>
          </a:prstGeom>
          <a:noFill/>
        </p:spPr>
        <p:txBody>
          <a:bodyPr wrap="square" rtlCol="0">
            <a:spAutoFit/>
          </a:bodyPr>
          <a:lstStyle/>
          <a:p>
            <a:pPr algn="ctr"/>
            <a:r>
              <a:rPr lang="en-US" sz="4400" dirty="0"/>
              <a:t>DEEP</a:t>
            </a:r>
          </a:p>
          <a:p>
            <a:pPr algn="ctr"/>
            <a:r>
              <a:rPr lang="en-US" sz="4400" dirty="0"/>
              <a:t>DIVE</a:t>
            </a:r>
          </a:p>
        </p:txBody>
      </p:sp>
    </p:spTree>
    <p:extLst>
      <p:ext uri="{BB962C8B-B14F-4D97-AF65-F5344CB8AC3E}">
        <p14:creationId xmlns:p14="http://schemas.microsoft.com/office/powerpoint/2010/main" val="437156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F4719-DAF1-A34A-6D87-155FBDD48838}"/>
              </a:ext>
            </a:extLst>
          </p:cNvPr>
          <p:cNvSpPr>
            <a:spLocks noGrp="1"/>
          </p:cNvSpPr>
          <p:nvPr>
            <p:ph type="title"/>
          </p:nvPr>
        </p:nvSpPr>
        <p:spPr/>
        <p:txBody>
          <a:bodyPr/>
          <a:lstStyle/>
          <a:p>
            <a:pPr algn="ctr"/>
            <a:r>
              <a:rPr lang="en-US" b="1" dirty="0"/>
              <a:t>Non-Fabric Materials</a:t>
            </a:r>
          </a:p>
        </p:txBody>
      </p:sp>
      <p:sp>
        <p:nvSpPr>
          <p:cNvPr id="3" name="Content Placeholder 2">
            <a:extLst>
              <a:ext uri="{FF2B5EF4-FFF2-40B4-BE49-F238E27FC236}">
                <a16:creationId xmlns:a16="http://schemas.microsoft.com/office/drawing/2014/main" id="{6FEBDEFC-84E3-A16F-B085-51DE28DB5746}"/>
              </a:ext>
            </a:extLst>
          </p:cNvPr>
          <p:cNvSpPr>
            <a:spLocks noGrp="1"/>
          </p:cNvSpPr>
          <p:nvPr>
            <p:ph idx="1"/>
          </p:nvPr>
        </p:nvSpPr>
        <p:spPr>
          <a:xfrm>
            <a:off x="680321" y="2336873"/>
            <a:ext cx="11293376" cy="4348132"/>
          </a:xfrm>
        </p:spPr>
        <p:txBody>
          <a:bodyPr>
            <a:normAutofit fontScale="85000" lnSpcReduction="20000"/>
          </a:bodyPr>
          <a:lstStyle/>
          <a:p>
            <a:pPr marL="0" indent="0">
              <a:buNone/>
            </a:pPr>
            <a:r>
              <a:rPr lang="en-US" dirty="0"/>
              <a:t>Examples: Leather, Faux Leather, Suede, and Vinyl</a:t>
            </a:r>
          </a:p>
          <a:p>
            <a:pPr marL="0" indent="0">
              <a:buNone/>
            </a:pPr>
            <a:endParaRPr lang="en-US" dirty="0"/>
          </a:p>
          <a:p>
            <a:pPr marL="0" indent="0">
              <a:buNone/>
            </a:pPr>
            <a:r>
              <a:rPr lang="en-US" dirty="0"/>
              <a:t>Many make the mistake of stabilizing them as if they are woven fabrics.</a:t>
            </a:r>
          </a:p>
          <a:p>
            <a:pPr marL="0" indent="0">
              <a:buNone/>
            </a:pPr>
            <a:endParaRPr lang="en-US" dirty="0"/>
          </a:p>
          <a:p>
            <a:pPr marL="0" indent="0">
              <a:buNone/>
            </a:pPr>
            <a:r>
              <a:rPr lang="en-US" dirty="0"/>
              <a:t>While they may seem to be stable materials because of their weight and/or thickness, they are far from it. They are spongy and need extra support as a result. Another challenge they present is that they can perforate easily. It is easy to cut a hole in these materials.</a:t>
            </a:r>
          </a:p>
          <a:p>
            <a:pPr marL="0" indent="0">
              <a:buNone/>
            </a:pPr>
            <a:endParaRPr lang="en-US" dirty="0"/>
          </a:p>
          <a:p>
            <a:pPr marL="0" indent="0">
              <a:buNone/>
            </a:pPr>
            <a:r>
              <a:rPr lang="en-US" dirty="0"/>
              <a:t>It is important to use a Cutaway Stabilizer with these materials</a:t>
            </a:r>
          </a:p>
          <a:p>
            <a:pPr marL="0" indent="0">
              <a:buNone/>
            </a:pPr>
            <a:endParaRPr lang="en-US" dirty="0"/>
          </a:p>
          <a:p>
            <a:pPr marL="0" indent="0">
              <a:buNone/>
            </a:pPr>
            <a:r>
              <a:rPr lang="en-US" dirty="0"/>
              <a:t>My preferred stabilizer: Floriani Perfect Stick Cutaway</a:t>
            </a:r>
          </a:p>
        </p:txBody>
      </p:sp>
    </p:spTree>
    <p:extLst>
      <p:ext uri="{BB962C8B-B14F-4D97-AF65-F5344CB8AC3E}">
        <p14:creationId xmlns:p14="http://schemas.microsoft.com/office/powerpoint/2010/main" val="2720596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7C4E-2DDF-7483-0AAC-3CA766B71FA8}"/>
              </a:ext>
            </a:extLst>
          </p:cNvPr>
          <p:cNvSpPr>
            <a:spLocks noGrp="1"/>
          </p:cNvSpPr>
          <p:nvPr>
            <p:ph type="title"/>
          </p:nvPr>
        </p:nvSpPr>
        <p:spPr/>
        <p:txBody>
          <a:bodyPr/>
          <a:lstStyle/>
          <a:p>
            <a:pPr algn="ctr"/>
            <a:r>
              <a:rPr lang="en-US" b="1" dirty="0"/>
              <a:t>Stabilizer Type Based on Fabric</a:t>
            </a:r>
          </a:p>
        </p:txBody>
      </p:sp>
      <p:sp>
        <p:nvSpPr>
          <p:cNvPr id="3" name="Content Placeholder 2">
            <a:extLst>
              <a:ext uri="{FF2B5EF4-FFF2-40B4-BE49-F238E27FC236}">
                <a16:creationId xmlns:a16="http://schemas.microsoft.com/office/drawing/2014/main" id="{1ED796A2-F7FB-D2BC-75E9-008E8168AC1A}"/>
              </a:ext>
            </a:extLst>
          </p:cNvPr>
          <p:cNvSpPr>
            <a:spLocks noGrp="1"/>
          </p:cNvSpPr>
          <p:nvPr>
            <p:ph sz="half" idx="1"/>
          </p:nvPr>
        </p:nvSpPr>
        <p:spPr>
          <a:xfrm>
            <a:off x="365760" y="1825625"/>
            <a:ext cx="5113606" cy="4351338"/>
          </a:xfrm>
        </p:spPr>
        <p:txBody>
          <a:bodyPr>
            <a:normAutofit fontScale="77500" lnSpcReduction="20000"/>
          </a:bodyPr>
          <a:lstStyle/>
          <a:p>
            <a:pPr marL="0" indent="0">
              <a:buNone/>
            </a:pPr>
            <a:r>
              <a:rPr lang="en-US" sz="3600" b="1" dirty="0"/>
              <a:t>Knit Fabric (cutaway)</a:t>
            </a:r>
          </a:p>
          <a:p>
            <a:r>
              <a:rPr lang="en-US" b="1" dirty="0"/>
              <a:t>Standard:  </a:t>
            </a:r>
            <a:r>
              <a:rPr lang="en-US" dirty="0"/>
              <a:t>No-Show Mesh, Power Mesh, Cutaway Medium</a:t>
            </a:r>
          </a:p>
          <a:p>
            <a:r>
              <a:rPr lang="en-US" b="1" dirty="0"/>
              <a:t>Fusible:  </a:t>
            </a:r>
            <a:r>
              <a:rPr lang="en-US" dirty="0"/>
              <a:t>No-Show Mesh Fusible, Power Mesh Fusible, Cutaway Medium Fusible</a:t>
            </a:r>
          </a:p>
          <a:p>
            <a:r>
              <a:rPr lang="en-US" b="1" dirty="0"/>
              <a:t>Sticky:  </a:t>
            </a:r>
            <a:r>
              <a:rPr lang="en-US" dirty="0"/>
              <a:t>Perfect Stick Cutaway</a:t>
            </a:r>
          </a:p>
          <a:p>
            <a:pPr marL="0" indent="0">
              <a:buNone/>
            </a:pPr>
            <a:endParaRPr lang="en-US" dirty="0"/>
          </a:p>
          <a:p>
            <a:pPr marL="0" indent="0">
              <a:buNone/>
            </a:pPr>
            <a:r>
              <a:rPr lang="en-US" sz="3600" b="1" dirty="0"/>
              <a:t>Solid Woven Fabric (tearaway)</a:t>
            </a:r>
          </a:p>
          <a:p>
            <a:r>
              <a:rPr lang="en-US" b="1" dirty="0"/>
              <a:t>Standard:  </a:t>
            </a:r>
            <a:r>
              <a:rPr lang="en-US" dirty="0"/>
              <a:t>Tearaway Medium or Stitch N Wash</a:t>
            </a:r>
          </a:p>
          <a:p>
            <a:r>
              <a:rPr lang="en-US" b="1" dirty="0"/>
              <a:t>Fusible:  </a:t>
            </a:r>
            <a:r>
              <a:rPr lang="en-US" dirty="0"/>
              <a:t>Heat N Sta or Stitch N Wash Fusible</a:t>
            </a:r>
          </a:p>
          <a:p>
            <a:r>
              <a:rPr lang="en-US" b="1" dirty="0"/>
              <a:t>Sticky: </a:t>
            </a:r>
            <a:r>
              <a:rPr lang="en-US" dirty="0"/>
              <a:t>Perfect Stick Tearaway</a:t>
            </a:r>
          </a:p>
        </p:txBody>
      </p:sp>
      <p:sp>
        <p:nvSpPr>
          <p:cNvPr id="4" name="Content Placeholder 3">
            <a:extLst>
              <a:ext uri="{FF2B5EF4-FFF2-40B4-BE49-F238E27FC236}">
                <a16:creationId xmlns:a16="http://schemas.microsoft.com/office/drawing/2014/main" id="{410ED28D-9B6E-9F13-D867-05C2038CA876}"/>
              </a:ext>
            </a:extLst>
          </p:cNvPr>
          <p:cNvSpPr>
            <a:spLocks noGrp="1"/>
          </p:cNvSpPr>
          <p:nvPr>
            <p:ph sz="half" idx="2"/>
          </p:nvPr>
        </p:nvSpPr>
        <p:spPr>
          <a:xfrm>
            <a:off x="6172199" y="1825625"/>
            <a:ext cx="5771271" cy="4351338"/>
          </a:xfrm>
        </p:spPr>
        <p:txBody>
          <a:bodyPr>
            <a:normAutofit fontScale="77500" lnSpcReduction="20000"/>
          </a:bodyPr>
          <a:lstStyle/>
          <a:p>
            <a:pPr marL="0" indent="0">
              <a:buNone/>
            </a:pPr>
            <a:r>
              <a:rPr lang="en-US" sz="3600" b="1" dirty="0"/>
              <a:t>Sheer Woven Fabric (water soluble)</a:t>
            </a:r>
          </a:p>
          <a:p>
            <a:r>
              <a:rPr lang="en-US" b="1" dirty="0"/>
              <a:t>Standard: </a:t>
            </a:r>
            <a:r>
              <a:rPr lang="en-US" dirty="0"/>
              <a:t>Wet N Gone</a:t>
            </a:r>
          </a:p>
          <a:p>
            <a:r>
              <a:rPr lang="en-US" b="1" dirty="0"/>
              <a:t>Fusible:  </a:t>
            </a:r>
            <a:r>
              <a:rPr lang="en-US" dirty="0"/>
              <a:t>Wet N Gone Fusible </a:t>
            </a:r>
          </a:p>
          <a:p>
            <a:r>
              <a:rPr lang="en-US" b="1" dirty="0"/>
              <a:t>Sticky:  </a:t>
            </a:r>
            <a:r>
              <a:rPr lang="en-US" dirty="0"/>
              <a:t>Wet N Gone Tacky</a:t>
            </a:r>
          </a:p>
          <a:p>
            <a:pPr marL="0" indent="0">
              <a:buNone/>
            </a:pPr>
            <a:endParaRPr lang="en-US" dirty="0"/>
          </a:p>
          <a:p>
            <a:pPr marL="0" indent="0">
              <a:buNone/>
            </a:pPr>
            <a:r>
              <a:rPr lang="en-US" sz="3600" b="1" dirty="0"/>
              <a:t>Non-Fabric (cutaway)</a:t>
            </a:r>
          </a:p>
          <a:p>
            <a:r>
              <a:rPr lang="en-US" b="1" dirty="0"/>
              <a:t>Sticky:  </a:t>
            </a:r>
            <a:r>
              <a:rPr lang="en-US" dirty="0"/>
              <a:t>Perfect Stick Cutaway</a:t>
            </a:r>
          </a:p>
          <a:p>
            <a:r>
              <a:rPr lang="en-US" b="1" dirty="0"/>
              <a:t>Standard:  </a:t>
            </a:r>
            <a:r>
              <a:rPr lang="en-US" dirty="0"/>
              <a:t>Cutaway Medium</a:t>
            </a:r>
          </a:p>
          <a:p>
            <a:pPr marL="0" indent="0">
              <a:buNone/>
            </a:pPr>
            <a:endParaRPr lang="en-US" dirty="0"/>
          </a:p>
        </p:txBody>
      </p:sp>
    </p:spTree>
    <p:extLst>
      <p:ext uri="{BB962C8B-B14F-4D97-AF65-F5344CB8AC3E}">
        <p14:creationId xmlns:p14="http://schemas.microsoft.com/office/powerpoint/2010/main" val="27003353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esign Settings for Fabric Types &#10;We modify the design according to the properties of the fabric/material. &#10;Knit Fabrics &#10;Underlay &#10;Satin - Centerline &amp; Zig Zag &#10;Fill — Contour &amp; Full Lattice &#10;Density &#10;Satin - 0.4mm - 0.5mm &#10;Fill - 0.4mm - 0.5mm &#10;Pull Compensation &#10;Satin - 0.3mm &#10;Fill - 0.5mm &#10;Push Compensation &#10;Satin - 0.3mm &#10;Fill - 0.4mm &#10;Woven Fabrics &#10;Underlay &#10;Satin - Centerline &#10;Fill — Contour &amp; &#10;Perpendicular &#10;Density &#10;Satin — 0.4 - 0.5mm &#10;Fill - 0.5mm &#10;Pull Compensation &#10;Satin - 0.3mm &#10;Fill - 0.5mm &#10;Push Compensation &#10;Satin - 0.3mm &#10;Fill - 0.4mm &#10;Non-Fabrics &#10;Satin - Centerline &#10;Fill - Perpendicular &#10;Density &#10;Satin - 0.5mm - 0.6mm &#10;Fill - 0.5mm &#10;Pull Compensation &#10;Satin - 0.3mm &#10;Fill - 0.5mm &#10;Push Compensation &#10;Satin - 0.3mm &#10;Fill - 0.4mm &#10;Sheer Fabrics &#10;Satin - Centerline &#10;Fill - Perpendicular &#10;Density &#10;Satin - 0.6mm &#10;Fill - 0.6mm &#10;Pull Compensation &#10;Satin - 0.3mm &#10;Fill - 0.5mm &#10;Push Compensation &#10;Satin - 0.3mm &#10;Fill - 0.4mm ">
            <a:extLst>
              <a:ext uri="{FF2B5EF4-FFF2-40B4-BE49-F238E27FC236}">
                <a16:creationId xmlns:a16="http://schemas.microsoft.com/office/drawing/2014/main" id="{F38C40E5-43FC-438A-1E34-76B9200DA3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682" y="129746"/>
            <a:ext cx="10423199" cy="6598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94391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F5483-39AF-A088-064D-5DBB7E60A4EC}"/>
              </a:ext>
            </a:extLst>
          </p:cNvPr>
          <p:cNvSpPr>
            <a:spLocks noGrp="1"/>
          </p:cNvSpPr>
          <p:nvPr>
            <p:ph type="title"/>
          </p:nvPr>
        </p:nvSpPr>
        <p:spPr>
          <a:xfrm>
            <a:off x="915572" y="2766218"/>
            <a:ext cx="10515600" cy="1325563"/>
          </a:xfrm>
        </p:spPr>
        <p:txBody>
          <a:bodyPr>
            <a:normAutofit/>
          </a:bodyPr>
          <a:lstStyle/>
          <a:p>
            <a:pPr algn="ctr"/>
            <a:r>
              <a:rPr lang="en-US" sz="6600" dirty="0"/>
              <a:t>Stabilizers</a:t>
            </a:r>
          </a:p>
        </p:txBody>
      </p:sp>
    </p:spTree>
    <p:extLst>
      <p:ext uri="{BB962C8B-B14F-4D97-AF65-F5344CB8AC3E}">
        <p14:creationId xmlns:p14="http://schemas.microsoft.com/office/powerpoint/2010/main" val="6906454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E544E-218B-A053-5083-91CD84A38562}"/>
              </a:ext>
            </a:extLst>
          </p:cNvPr>
          <p:cNvSpPr>
            <a:spLocks noGrp="1"/>
          </p:cNvSpPr>
          <p:nvPr>
            <p:ph type="title"/>
          </p:nvPr>
        </p:nvSpPr>
        <p:spPr/>
        <p:txBody>
          <a:bodyPr/>
          <a:lstStyle/>
          <a:p>
            <a:pPr algn="ctr"/>
            <a:r>
              <a:rPr lang="en-US" b="1" dirty="0"/>
              <a:t>Stabilizers</a:t>
            </a:r>
          </a:p>
        </p:txBody>
      </p:sp>
      <p:graphicFrame>
        <p:nvGraphicFramePr>
          <p:cNvPr id="4" name="Content Placeholder 3">
            <a:extLst>
              <a:ext uri="{FF2B5EF4-FFF2-40B4-BE49-F238E27FC236}">
                <a16:creationId xmlns:a16="http://schemas.microsoft.com/office/drawing/2014/main" id="{693D7A29-ED6D-40A0-C99F-653E449709DA}"/>
              </a:ext>
            </a:extLst>
          </p:cNvPr>
          <p:cNvGraphicFramePr>
            <a:graphicFrameLocks noGrp="1"/>
          </p:cNvGraphicFramePr>
          <p:nvPr>
            <p:ph idx="1"/>
            <p:extLst>
              <p:ext uri="{D42A27DB-BD31-4B8C-83A1-F6EECF244321}">
                <p14:modId xmlns:p14="http://schemas.microsoft.com/office/powerpoint/2010/main" val="3833288668"/>
              </p:ext>
            </p:extLst>
          </p:nvPr>
        </p:nvGraphicFramePr>
        <p:xfrm>
          <a:off x="3991233" y="2705729"/>
          <a:ext cx="8045824" cy="3399043"/>
        </p:xfrm>
        <a:graphic>
          <a:graphicData uri="http://schemas.openxmlformats.org/drawingml/2006/table">
            <a:tbl>
              <a:tblPr/>
              <a:tblGrid>
                <a:gridCol w="1049953">
                  <a:extLst>
                    <a:ext uri="{9D8B030D-6E8A-4147-A177-3AD203B41FA5}">
                      <a16:colId xmlns:a16="http://schemas.microsoft.com/office/drawing/2014/main" val="2412895449"/>
                    </a:ext>
                  </a:extLst>
                </a:gridCol>
                <a:gridCol w="6995871">
                  <a:extLst>
                    <a:ext uri="{9D8B030D-6E8A-4147-A177-3AD203B41FA5}">
                      <a16:colId xmlns:a16="http://schemas.microsoft.com/office/drawing/2014/main" val="3694048133"/>
                    </a:ext>
                  </a:extLst>
                </a:gridCol>
              </a:tblGrid>
              <a:tr h="998589">
                <a:tc>
                  <a:txBody>
                    <a:bodyPr/>
                    <a:lstStyle/>
                    <a:p>
                      <a:pPr marL="0" marR="0" fontAlgn="t">
                        <a:spcBef>
                          <a:spcPts val="0"/>
                        </a:spcBef>
                        <a:spcAft>
                          <a:spcPts val="0"/>
                        </a:spcAft>
                      </a:pPr>
                      <a:r>
                        <a:rPr lang="en-US" sz="1800">
                          <a:effectLst/>
                          <a:latin typeface="Calibri" panose="020F0502020204030204" pitchFamily="34" charset="0"/>
                        </a:rPr>
                        <a:t>Fabric</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800" dirty="0">
                          <a:effectLst/>
                          <a:latin typeface="Calibri" panose="020F0502020204030204" pitchFamily="34" charset="0"/>
                        </a:rPr>
                        <a:t>We choose the core stabilizer (tearaway or cutaway) that is necessary to best stabilize fabric for the design.</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777428627"/>
                  </a:ext>
                </a:extLst>
              </a:tr>
              <a:tr h="998589">
                <a:tc>
                  <a:txBody>
                    <a:bodyPr/>
                    <a:lstStyle/>
                    <a:p>
                      <a:pPr marL="0" marR="0" fontAlgn="t">
                        <a:spcBef>
                          <a:spcPts val="0"/>
                        </a:spcBef>
                        <a:spcAft>
                          <a:spcPts val="0"/>
                        </a:spcAft>
                      </a:pPr>
                      <a:r>
                        <a:rPr lang="en-US" sz="1800">
                          <a:effectLst/>
                          <a:latin typeface="Calibri" panose="020F0502020204030204" pitchFamily="34" charset="0"/>
                        </a:rPr>
                        <a:t>Design</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800">
                          <a:effectLst/>
                          <a:latin typeface="Calibri" panose="020F0502020204030204" pitchFamily="34" charset="0"/>
                        </a:rPr>
                        <a:t>The amount (1, 2, or more pieces) of stabilizer needed to support the fabric is determined by the number of stitches in the design and size.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502138009"/>
                  </a:ext>
                </a:extLst>
              </a:tr>
              <a:tr h="1401865">
                <a:tc>
                  <a:txBody>
                    <a:bodyPr/>
                    <a:lstStyle/>
                    <a:p>
                      <a:pPr marL="0" marR="0" fontAlgn="t">
                        <a:spcBef>
                          <a:spcPts val="0"/>
                        </a:spcBef>
                        <a:spcAft>
                          <a:spcPts val="0"/>
                        </a:spcAft>
                      </a:pPr>
                      <a:r>
                        <a:rPr lang="en-US" sz="1800">
                          <a:effectLst/>
                          <a:latin typeface="Calibri" panose="020F0502020204030204" pitchFamily="34" charset="0"/>
                        </a:rPr>
                        <a:t>Hooping</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800" dirty="0">
                          <a:effectLst/>
                          <a:latin typeface="Calibri" panose="020F0502020204030204" pitchFamily="34" charset="0"/>
                        </a:rPr>
                        <a:t>We choose the hooping technique that is best for the fabric or material.  Some fabrics cannot be hooped.  We always hoop when we can for optimal performance.</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069243013"/>
                  </a:ext>
                </a:extLst>
              </a:tr>
            </a:tbl>
          </a:graphicData>
        </a:graphic>
      </p:graphicFrame>
      <p:sp>
        <p:nvSpPr>
          <p:cNvPr id="5" name="Rectangle 1">
            <a:extLst>
              <a:ext uri="{FF2B5EF4-FFF2-40B4-BE49-F238E27FC236}">
                <a16:creationId xmlns:a16="http://schemas.microsoft.com/office/drawing/2014/main" id="{87C5F18C-BA94-0ED6-C13D-1652181CB7B8}"/>
              </a:ext>
            </a:extLst>
          </p:cNvPr>
          <p:cNvSpPr>
            <a:spLocks noChangeArrowheads="1"/>
          </p:cNvSpPr>
          <p:nvPr/>
        </p:nvSpPr>
        <p:spPr bwMode="auto">
          <a:xfrm>
            <a:off x="3991232" y="2262511"/>
            <a:ext cx="8045825"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rgbClr val="1F497D"/>
                </a:solidFill>
                <a:effectLst/>
                <a:latin typeface="Calibri" panose="020F0502020204030204" pitchFamily="34" charset="0"/>
              </a:rPr>
              <a:t>What we do to determine proper stabilization</a:t>
            </a:r>
            <a:endParaRPr kumimoji="0" lang="en-US" altLang="en-US" sz="2000" b="0" i="0" u="none" strike="noStrike" cap="none" normalizeH="0" baseline="0" dirty="0">
              <a:ln>
                <a:noFill/>
              </a:ln>
              <a:solidFill>
                <a:schemeClr val="tx1"/>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TextBox 7">
            <a:extLst>
              <a:ext uri="{FF2B5EF4-FFF2-40B4-BE49-F238E27FC236}">
                <a16:creationId xmlns:a16="http://schemas.microsoft.com/office/drawing/2014/main" id="{567A8F36-F7E1-C0A4-2A90-F1A84B1514B6}"/>
              </a:ext>
            </a:extLst>
          </p:cNvPr>
          <p:cNvSpPr txBox="1"/>
          <p:nvPr/>
        </p:nvSpPr>
        <p:spPr>
          <a:xfrm>
            <a:off x="154943" y="2327758"/>
            <a:ext cx="3613868" cy="4154984"/>
          </a:xfrm>
          <a:prstGeom prst="rect">
            <a:avLst/>
          </a:prstGeom>
          <a:noFill/>
        </p:spPr>
        <p:txBody>
          <a:bodyPr wrap="square" rtlCol="0">
            <a:spAutoFit/>
          </a:bodyPr>
          <a:lstStyle/>
          <a:p>
            <a:r>
              <a:rPr lang="en-US" sz="2400" dirty="0"/>
              <a:t>Stabilizers play a very important role in the embroidery process.  They are necessary to provide the necessary support to the fabric for the stitches being placed on it.  Fabrics are not able to support the stitches by themselves. </a:t>
            </a:r>
          </a:p>
        </p:txBody>
      </p:sp>
    </p:spTree>
    <p:extLst>
      <p:ext uri="{BB962C8B-B14F-4D97-AF65-F5344CB8AC3E}">
        <p14:creationId xmlns:p14="http://schemas.microsoft.com/office/powerpoint/2010/main" val="830123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E544E-218B-A053-5083-91CD84A38562}"/>
              </a:ext>
            </a:extLst>
          </p:cNvPr>
          <p:cNvSpPr>
            <a:spLocks noGrp="1"/>
          </p:cNvSpPr>
          <p:nvPr>
            <p:ph type="title"/>
          </p:nvPr>
        </p:nvSpPr>
        <p:spPr/>
        <p:txBody>
          <a:bodyPr/>
          <a:lstStyle/>
          <a:p>
            <a:pPr algn="ctr"/>
            <a:r>
              <a:rPr lang="en-US" b="1" dirty="0"/>
              <a:t>Core Stabilizers</a:t>
            </a:r>
          </a:p>
        </p:txBody>
      </p:sp>
      <p:sp>
        <p:nvSpPr>
          <p:cNvPr id="4" name="Text Placeholder 3">
            <a:extLst>
              <a:ext uri="{FF2B5EF4-FFF2-40B4-BE49-F238E27FC236}">
                <a16:creationId xmlns:a16="http://schemas.microsoft.com/office/drawing/2014/main" id="{C30E63F5-0965-6547-56B8-29001FEB3906}"/>
              </a:ext>
            </a:extLst>
          </p:cNvPr>
          <p:cNvSpPr>
            <a:spLocks noGrp="1"/>
          </p:cNvSpPr>
          <p:nvPr>
            <p:ph type="body" idx="1"/>
          </p:nvPr>
        </p:nvSpPr>
        <p:spPr/>
        <p:txBody>
          <a:bodyPr>
            <a:normAutofit/>
          </a:bodyPr>
          <a:lstStyle/>
          <a:p>
            <a:r>
              <a:rPr lang="en-US" sz="3600" dirty="0"/>
              <a:t>Tearaway Stabilizers</a:t>
            </a:r>
          </a:p>
        </p:txBody>
      </p:sp>
      <p:sp>
        <p:nvSpPr>
          <p:cNvPr id="3" name="Content Placeholder 2">
            <a:extLst>
              <a:ext uri="{FF2B5EF4-FFF2-40B4-BE49-F238E27FC236}">
                <a16:creationId xmlns:a16="http://schemas.microsoft.com/office/drawing/2014/main" id="{A6899423-34BB-A406-D8B1-6C894C6BBA0B}"/>
              </a:ext>
            </a:extLst>
          </p:cNvPr>
          <p:cNvSpPr>
            <a:spLocks noGrp="1"/>
          </p:cNvSpPr>
          <p:nvPr>
            <p:ph sz="half" idx="2"/>
          </p:nvPr>
        </p:nvSpPr>
        <p:spPr/>
        <p:txBody>
          <a:bodyPr>
            <a:normAutofit fontScale="92500" lnSpcReduction="10000"/>
          </a:bodyPr>
          <a:lstStyle/>
          <a:p>
            <a:r>
              <a:rPr lang="en-US" dirty="0"/>
              <a:t>Standard Tearaway</a:t>
            </a:r>
          </a:p>
          <a:p>
            <a:pPr lvl="1"/>
            <a:r>
              <a:rPr lang="en-US" dirty="0"/>
              <a:t>Floriani Tearaway Medium</a:t>
            </a:r>
          </a:p>
          <a:p>
            <a:pPr lvl="1"/>
            <a:r>
              <a:rPr lang="en-US" dirty="0"/>
              <a:t>Floriani Stitch N Wash</a:t>
            </a:r>
          </a:p>
          <a:p>
            <a:r>
              <a:rPr lang="en-US" dirty="0"/>
              <a:t>Fusible Tearaway</a:t>
            </a:r>
          </a:p>
          <a:p>
            <a:pPr lvl="1"/>
            <a:r>
              <a:rPr lang="en-US" dirty="0"/>
              <a:t>Floriani Heat N Sta</a:t>
            </a:r>
          </a:p>
          <a:p>
            <a:pPr lvl="1"/>
            <a:r>
              <a:rPr lang="en-US" dirty="0"/>
              <a:t>Floriani Stitch N Wash Fusible</a:t>
            </a:r>
          </a:p>
          <a:p>
            <a:r>
              <a:rPr lang="en-US" dirty="0"/>
              <a:t>Sticky Tearaway</a:t>
            </a:r>
          </a:p>
          <a:p>
            <a:pPr lvl="1"/>
            <a:r>
              <a:rPr lang="en-US" dirty="0"/>
              <a:t>Floriani Perfect Stick Tearaway</a:t>
            </a:r>
          </a:p>
          <a:p>
            <a:pPr marL="0" indent="0">
              <a:buNone/>
            </a:pPr>
            <a:endParaRPr lang="en-US" dirty="0"/>
          </a:p>
          <a:p>
            <a:endParaRPr lang="en-US" dirty="0"/>
          </a:p>
        </p:txBody>
      </p:sp>
      <p:sp>
        <p:nvSpPr>
          <p:cNvPr id="5" name="Text Placeholder 4">
            <a:extLst>
              <a:ext uri="{FF2B5EF4-FFF2-40B4-BE49-F238E27FC236}">
                <a16:creationId xmlns:a16="http://schemas.microsoft.com/office/drawing/2014/main" id="{550A4925-BD82-7115-8B70-3781EE948BDF}"/>
              </a:ext>
            </a:extLst>
          </p:cNvPr>
          <p:cNvSpPr>
            <a:spLocks noGrp="1"/>
          </p:cNvSpPr>
          <p:nvPr>
            <p:ph type="body" sz="quarter" idx="3"/>
          </p:nvPr>
        </p:nvSpPr>
        <p:spPr/>
        <p:txBody>
          <a:bodyPr>
            <a:normAutofit/>
          </a:bodyPr>
          <a:lstStyle/>
          <a:p>
            <a:r>
              <a:rPr lang="en-US" sz="3600" dirty="0"/>
              <a:t>Cutaway Stabilizers</a:t>
            </a:r>
          </a:p>
        </p:txBody>
      </p:sp>
      <p:sp>
        <p:nvSpPr>
          <p:cNvPr id="6" name="Content Placeholder 5">
            <a:extLst>
              <a:ext uri="{FF2B5EF4-FFF2-40B4-BE49-F238E27FC236}">
                <a16:creationId xmlns:a16="http://schemas.microsoft.com/office/drawing/2014/main" id="{85E0AE57-C812-4E17-FB66-C0BD3F43356A}"/>
              </a:ext>
            </a:extLst>
          </p:cNvPr>
          <p:cNvSpPr>
            <a:spLocks noGrp="1"/>
          </p:cNvSpPr>
          <p:nvPr>
            <p:ph sz="quarter" idx="4"/>
          </p:nvPr>
        </p:nvSpPr>
        <p:spPr/>
        <p:txBody>
          <a:bodyPr>
            <a:normAutofit fontScale="92500" lnSpcReduction="10000"/>
          </a:bodyPr>
          <a:lstStyle/>
          <a:p>
            <a:r>
              <a:rPr lang="en-US" dirty="0"/>
              <a:t>Standard Cutaway</a:t>
            </a:r>
          </a:p>
          <a:p>
            <a:pPr lvl="1"/>
            <a:r>
              <a:rPr lang="en-US" dirty="0"/>
              <a:t>Floriani Cutaway Medium</a:t>
            </a:r>
          </a:p>
          <a:p>
            <a:pPr lvl="1"/>
            <a:r>
              <a:rPr lang="en-US" dirty="0"/>
              <a:t>Floriani No-Show Mesh</a:t>
            </a:r>
          </a:p>
          <a:p>
            <a:pPr lvl="1"/>
            <a:r>
              <a:rPr lang="en-US" dirty="0"/>
              <a:t>Floriani Power Mesh</a:t>
            </a:r>
          </a:p>
          <a:p>
            <a:r>
              <a:rPr lang="en-US" dirty="0"/>
              <a:t>Fusible Cutaway</a:t>
            </a:r>
          </a:p>
          <a:p>
            <a:pPr lvl="1"/>
            <a:r>
              <a:rPr lang="en-US" dirty="0"/>
              <a:t>Floriani Cutaway Medium Fusible</a:t>
            </a:r>
          </a:p>
          <a:p>
            <a:pPr lvl="1"/>
            <a:r>
              <a:rPr lang="en-US" dirty="0"/>
              <a:t>Floriani No-Show Mesh Fusible</a:t>
            </a:r>
          </a:p>
          <a:p>
            <a:pPr lvl="1"/>
            <a:r>
              <a:rPr lang="en-US" dirty="0"/>
              <a:t>Floriani Power Mesh Fusible</a:t>
            </a:r>
          </a:p>
          <a:p>
            <a:r>
              <a:rPr lang="en-US" dirty="0"/>
              <a:t>Sticky Cutaway</a:t>
            </a:r>
          </a:p>
          <a:p>
            <a:pPr lvl="1"/>
            <a:r>
              <a:rPr lang="en-US" dirty="0"/>
              <a:t>Floriani Perfect Stick Cutaway</a:t>
            </a:r>
          </a:p>
          <a:p>
            <a:pPr marL="0" indent="0">
              <a:buNone/>
            </a:pPr>
            <a:endParaRPr lang="en-US" dirty="0"/>
          </a:p>
        </p:txBody>
      </p:sp>
    </p:spTree>
    <p:extLst>
      <p:ext uri="{BB962C8B-B14F-4D97-AF65-F5344CB8AC3E}">
        <p14:creationId xmlns:p14="http://schemas.microsoft.com/office/powerpoint/2010/main" val="865695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8B6A5-D899-3B6E-3F51-7867414BDC35}"/>
              </a:ext>
            </a:extLst>
          </p:cNvPr>
          <p:cNvSpPr>
            <a:spLocks noGrp="1"/>
          </p:cNvSpPr>
          <p:nvPr>
            <p:ph type="title"/>
          </p:nvPr>
        </p:nvSpPr>
        <p:spPr/>
        <p:txBody>
          <a:bodyPr/>
          <a:lstStyle/>
          <a:p>
            <a:pPr algn="ctr"/>
            <a:r>
              <a:rPr lang="en-US" b="1" dirty="0"/>
              <a:t>Specialty Stabilizer, Topper, &amp; Fabric Prep</a:t>
            </a:r>
          </a:p>
        </p:txBody>
      </p:sp>
      <p:sp>
        <p:nvSpPr>
          <p:cNvPr id="3" name="Text Placeholder 2">
            <a:extLst>
              <a:ext uri="{FF2B5EF4-FFF2-40B4-BE49-F238E27FC236}">
                <a16:creationId xmlns:a16="http://schemas.microsoft.com/office/drawing/2014/main" id="{EB6EACAD-AA42-0635-2121-BDACCD8A5E89}"/>
              </a:ext>
            </a:extLst>
          </p:cNvPr>
          <p:cNvSpPr>
            <a:spLocks noGrp="1"/>
          </p:cNvSpPr>
          <p:nvPr>
            <p:ph type="body" idx="1"/>
          </p:nvPr>
        </p:nvSpPr>
        <p:spPr/>
        <p:txBody>
          <a:bodyPr>
            <a:normAutofit/>
          </a:bodyPr>
          <a:lstStyle/>
          <a:p>
            <a:r>
              <a:rPr lang="en-US" sz="3200" dirty="0"/>
              <a:t>Specialty Stabilizer</a:t>
            </a:r>
          </a:p>
        </p:txBody>
      </p:sp>
      <p:sp>
        <p:nvSpPr>
          <p:cNvPr id="4" name="Content Placeholder 3">
            <a:extLst>
              <a:ext uri="{FF2B5EF4-FFF2-40B4-BE49-F238E27FC236}">
                <a16:creationId xmlns:a16="http://schemas.microsoft.com/office/drawing/2014/main" id="{3B3C9590-5E69-3062-F483-6B4548F162CF}"/>
              </a:ext>
            </a:extLst>
          </p:cNvPr>
          <p:cNvSpPr>
            <a:spLocks noGrp="1"/>
          </p:cNvSpPr>
          <p:nvPr>
            <p:ph sz="half" idx="2"/>
          </p:nvPr>
        </p:nvSpPr>
        <p:spPr/>
        <p:txBody>
          <a:bodyPr>
            <a:normAutofit/>
          </a:bodyPr>
          <a:lstStyle/>
          <a:p>
            <a:r>
              <a:rPr lang="en-US" dirty="0"/>
              <a:t>Water Soluble Cutaway</a:t>
            </a:r>
          </a:p>
          <a:p>
            <a:pPr lvl="1"/>
            <a:r>
              <a:rPr lang="en-US" dirty="0"/>
              <a:t>Floriani Wet N Gone</a:t>
            </a:r>
          </a:p>
          <a:p>
            <a:pPr lvl="1"/>
            <a:r>
              <a:rPr lang="en-US" dirty="0"/>
              <a:t>Floriani Wet N Gone Fusible</a:t>
            </a:r>
          </a:p>
          <a:p>
            <a:pPr lvl="1"/>
            <a:r>
              <a:rPr lang="en-US" dirty="0"/>
              <a:t>Floriani Wet N Gone Tacky</a:t>
            </a:r>
          </a:p>
          <a:p>
            <a:r>
              <a:rPr lang="en-US" dirty="0"/>
              <a:t>Toppers</a:t>
            </a:r>
          </a:p>
          <a:p>
            <a:pPr lvl="1"/>
            <a:r>
              <a:rPr lang="en-US" dirty="0"/>
              <a:t>Floriani Water Soluble Topping</a:t>
            </a:r>
          </a:p>
          <a:p>
            <a:pPr lvl="1"/>
            <a:r>
              <a:rPr lang="en-US" dirty="0"/>
              <a:t>Floriani Heat N Gone</a:t>
            </a:r>
          </a:p>
          <a:p>
            <a:pPr lvl="1"/>
            <a:endParaRPr lang="en-US" dirty="0"/>
          </a:p>
        </p:txBody>
      </p:sp>
      <p:sp>
        <p:nvSpPr>
          <p:cNvPr id="5" name="Text Placeholder 4">
            <a:extLst>
              <a:ext uri="{FF2B5EF4-FFF2-40B4-BE49-F238E27FC236}">
                <a16:creationId xmlns:a16="http://schemas.microsoft.com/office/drawing/2014/main" id="{731E31DB-3DF8-DE3B-7339-33E6DFE6FD81}"/>
              </a:ext>
            </a:extLst>
          </p:cNvPr>
          <p:cNvSpPr>
            <a:spLocks noGrp="1"/>
          </p:cNvSpPr>
          <p:nvPr>
            <p:ph type="body" sz="quarter" idx="3"/>
          </p:nvPr>
        </p:nvSpPr>
        <p:spPr/>
        <p:txBody>
          <a:bodyPr>
            <a:normAutofit/>
          </a:bodyPr>
          <a:lstStyle/>
          <a:p>
            <a:r>
              <a:rPr lang="en-US" sz="3200" dirty="0"/>
              <a:t>Fabric Prep</a:t>
            </a:r>
          </a:p>
        </p:txBody>
      </p:sp>
      <p:sp>
        <p:nvSpPr>
          <p:cNvPr id="6" name="Content Placeholder 5">
            <a:extLst>
              <a:ext uri="{FF2B5EF4-FFF2-40B4-BE49-F238E27FC236}">
                <a16:creationId xmlns:a16="http://schemas.microsoft.com/office/drawing/2014/main" id="{0449340D-8EF4-167F-3741-566C76BF1155}"/>
              </a:ext>
            </a:extLst>
          </p:cNvPr>
          <p:cNvSpPr>
            <a:spLocks noGrp="1"/>
          </p:cNvSpPr>
          <p:nvPr>
            <p:ph sz="quarter" idx="4"/>
          </p:nvPr>
        </p:nvSpPr>
        <p:spPr/>
        <p:txBody>
          <a:bodyPr>
            <a:normAutofit/>
          </a:bodyPr>
          <a:lstStyle/>
          <a:p>
            <a:r>
              <a:rPr lang="en-US" dirty="0"/>
              <a:t>Floriani Dream Weave</a:t>
            </a:r>
          </a:p>
          <a:p>
            <a:r>
              <a:rPr lang="en-US" dirty="0"/>
              <a:t>Floriani Dream Weave Ultra</a:t>
            </a:r>
          </a:p>
          <a:p>
            <a:r>
              <a:rPr lang="en-US" dirty="0"/>
              <a:t>Floriani Dream Weave Supreme</a:t>
            </a:r>
          </a:p>
          <a:p>
            <a:endParaRPr lang="en-US" dirty="0"/>
          </a:p>
        </p:txBody>
      </p:sp>
    </p:spTree>
    <p:extLst>
      <p:ext uri="{BB962C8B-B14F-4D97-AF65-F5344CB8AC3E}">
        <p14:creationId xmlns:p14="http://schemas.microsoft.com/office/powerpoint/2010/main" val="6639356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A0CFB-E07D-139C-7346-28A4C0BEDA34}"/>
              </a:ext>
            </a:extLst>
          </p:cNvPr>
          <p:cNvSpPr>
            <a:spLocks noGrp="1"/>
          </p:cNvSpPr>
          <p:nvPr>
            <p:ph type="title"/>
          </p:nvPr>
        </p:nvSpPr>
        <p:spPr>
          <a:xfrm>
            <a:off x="298418" y="0"/>
            <a:ext cx="11827934" cy="1325563"/>
          </a:xfrm>
        </p:spPr>
        <p:txBody>
          <a:bodyPr/>
          <a:lstStyle/>
          <a:p>
            <a:r>
              <a:rPr lang="en-US" b="1" dirty="0"/>
              <a:t>How to Determine What Type of Stabilizer to Use</a:t>
            </a:r>
          </a:p>
        </p:txBody>
      </p:sp>
      <p:pic>
        <p:nvPicPr>
          <p:cNvPr id="15" name="Picture 14">
            <a:extLst>
              <a:ext uri="{FF2B5EF4-FFF2-40B4-BE49-F238E27FC236}">
                <a16:creationId xmlns:a16="http://schemas.microsoft.com/office/drawing/2014/main" id="{7DC2D474-7D74-7C4A-F766-70968F929E88}"/>
              </a:ext>
            </a:extLst>
          </p:cNvPr>
          <p:cNvPicPr>
            <a:picLocks noChangeAspect="1"/>
          </p:cNvPicPr>
          <p:nvPr/>
        </p:nvPicPr>
        <p:blipFill>
          <a:blip r:embed="rId2"/>
          <a:stretch>
            <a:fillRect/>
          </a:stretch>
        </p:blipFill>
        <p:spPr>
          <a:xfrm>
            <a:off x="298418" y="1783487"/>
            <a:ext cx="11600572" cy="4709387"/>
          </a:xfrm>
          <a:prstGeom prst="rect">
            <a:avLst/>
          </a:prstGeom>
        </p:spPr>
      </p:pic>
    </p:spTree>
    <p:extLst>
      <p:ext uri="{BB962C8B-B14F-4D97-AF65-F5344CB8AC3E}">
        <p14:creationId xmlns:p14="http://schemas.microsoft.com/office/powerpoint/2010/main" val="19222947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92EEF-CD8F-D2B8-CD25-93160A305322}"/>
              </a:ext>
            </a:extLst>
          </p:cNvPr>
          <p:cNvSpPr>
            <a:spLocks noGrp="1"/>
          </p:cNvSpPr>
          <p:nvPr>
            <p:ph type="title"/>
          </p:nvPr>
        </p:nvSpPr>
        <p:spPr>
          <a:xfrm>
            <a:off x="123772" y="365125"/>
            <a:ext cx="11847834" cy="1325563"/>
          </a:xfrm>
        </p:spPr>
        <p:txBody>
          <a:bodyPr/>
          <a:lstStyle/>
          <a:p>
            <a:pPr algn="ctr"/>
            <a:r>
              <a:rPr lang="en-US" b="1" dirty="0"/>
              <a:t>How To Determine the Proper Amount of Stabilizer</a:t>
            </a:r>
          </a:p>
        </p:txBody>
      </p:sp>
      <p:sp>
        <p:nvSpPr>
          <p:cNvPr id="3" name="Content Placeholder 2">
            <a:extLst>
              <a:ext uri="{FF2B5EF4-FFF2-40B4-BE49-F238E27FC236}">
                <a16:creationId xmlns:a16="http://schemas.microsoft.com/office/drawing/2014/main" id="{15E02632-1CD8-251F-3346-EEE24F1FB363}"/>
              </a:ext>
            </a:extLst>
          </p:cNvPr>
          <p:cNvSpPr>
            <a:spLocks noGrp="1"/>
          </p:cNvSpPr>
          <p:nvPr>
            <p:ph idx="1"/>
          </p:nvPr>
        </p:nvSpPr>
        <p:spPr>
          <a:xfrm>
            <a:off x="680321" y="2082018"/>
            <a:ext cx="11230028" cy="4492401"/>
          </a:xfrm>
        </p:spPr>
        <p:txBody>
          <a:bodyPr>
            <a:normAutofit/>
          </a:bodyPr>
          <a:lstStyle/>
          <a:p>
            <a:pPr marL="0" indent="0">
              <a:buNone/>
            </a:pPr>
            <a:r>
              <a:rPr lang="en-US" b="1" dirty="0"/>
              <a:t>What we need to know:</a:t>
            </a:r>
          </a:p>
          <a:p>
            <a:pPr lvl="1"/>
            <a:r>
              <a:rPr lang="en-US" dirty="0"/>
              <a:t>How many stitches does one piece of the stabilizer hold?</a:t>
            </a:r>
          </a:p>
          <a:p>
            <a:pPr lvl="1"/>
            <a:r>
              <a:rPr lang="en-US" dirty="0"/>
              <a:t>How many stitches are in the design?</a:t>
            </a:r>
          </a:p>
          <a:p>
            <a:pPr lvl="1"/>
            <a:r>
              <a:rPr lang="en-US" dirty="0"/>
              <a:t>What are the characteristics of the design?</a:t>
            </a:r>
          </a:p>
        </p:txBody>
      </p:sp>
    </p:spTree>
    <p:extLst>
      <p:ext uri="{BB962C8B-B14F-4D97-AF65-F5344CB8AC3E}">
        <p14:creationId xmlns:p14="http://schemas.microsoft.com/office/powerpoint/2010/main" val="27189462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6E5FD-CBEF-7C15-4660-520F450E8284}"/>
              </a:ext>
            </a:extLst>
          </p:cNvPr>
          <p:cNvSpPr>
            <a:spLocks noGrp="1"/>
          </p:cNvSpPr>
          <p:nvPr>
            <p:ph type="title"/>
          </p:nvPr>
        </p:nvSpPr>
        <p:spPr/>
        <p:txBody>
          <a:bodyPr/>
          <a:lstStyle/>
          <a:p>
            <a:pPr algn="ctr"/>
            <a:r>
              <a:rPr lang="en-US" b="1" dirty="0"/>
              <a:t>Tearaway Stabilizers</a:t>
            </a:r>
          </a:p>
        </p:txBody>
      </p:sp>
      <p:sp>
        <p:nvSpPr>
          <p:cNvPr id="3" name="Content Placeholder 2">
            <a:extLst>
              <a:ext uri="{FF2B5EF4-FFF2-40B4-BE49-F238E27FC236}">
                <a16:creationId xmlns:a16="http://schemas.microsoft.com/office/drawing/2014/main" id="{9AE3EDA1-A76E-6EB4-3F9E-1EF5DBFBD0C1}"/>
              </a:ext>
            </a:extLst>
          </p:cNvPr>
          <p:cNvSpPr>
            <a:spLocks noGrp="1"/>
          </p:cNvSpPr>
          <p:nvPr>
            <p:ph idx="1"/>
          </p:nvPr>
        </p:nvSpPr>
        <p:spPr>
          <a:xfrm>
            <a:off x="1479964" y="1786597"/>
            <a:ext cx="9232071" cy="4831873"/>
          </a:xfrm>
        </p:spPr>
        <p:txBody>
          <a:bodyPr>
            <a:normAutofit fontScale="92500" lnSpcReduction="20000"/>
          </a:bodyPr>
          <a:lstStyle/>
          <a:p>
            <a:r>
              <a:rPr lang="en-US" dirty="0"/>
              <a:t>For stable woven fabrics, like denim, twill, nylon, towels, and robes that don’t stretch.</a:t>
            </a:r>
          </a:p>
          <a:p>
            <a:r>
              <a:rPr lang="en-US" dirty="0"/>
              <a:t>Quality tearaway stabilizers will hold up to 8,000 stitches in a 4x4-inch area.  Use additional pieces as necessary for the stitch count and design size.</a:t>
            </a:r>
          </a:p>
          <a:p>
            <a:r>
              <a:rPr lang="en-US" dirty="0"/>
              <a:t>Standard Tearaway Stabilizer </a:t>
            </a:r>
          </a:p>
          <a:p>
            <a:pPr lvl="1"/>
            <a:r>
              <a:rPr lang="en-US" dirty="0"/>
              <a:t>(Floriani Tearaway Medium, Floriani Stitch N Wash)</a:t>
            </a:r>
          </a:p>
          <a:p>
            <a:r>
              <a:rPr lang="en-US" dirty="0"/>
              <a:t>Fusible Tearaway Stabilizer </a:t>
            </a:r>
          </a:p>
          <a:p>
            <a:pPr lvl="1"/>
            <a:r>
              <a:rPr lang="en-US" dirty="0"/>
              <a:t>(Floriani Heat N Stay, Floriani Stitch N Wash Fusible)</a:t>
            </a:r>
          </a:p>
          <a:p>
            <a:r>
              <a:rPr lang="en-US" dirty="0"/>
              <a:t>Sticky Tearaway Stabilizer </a:t>
            </a:r>
          </a:p>
          <a:p>
            <a:pPr lvl="1"/>
            <a:r>
              <a:rPr lang="en-US" dirty="0"/>
              <a:t>(Floriani Perfect Stick, Floriani Wet N Stick</a:t>
            </a:r>
          </a:p>
          <a:p>
            <a:r>
              <a:rPr lang="en-US" dirty="0"/>
              <a:t>Partially Water-Soluble Tearaway </a:t>
            </a:r>
          </a:p>
          <a:p>
            <a:pPr lvl="1"/>
            <a:r>
              <a:rPr lang="en-US" dirty="0"/>
              <a:t>(Floriani Stitch N Wash, Stitch N Wash Fusible)</a:t>
            </a:r>
          </a:p>
          <a:p>
            <a:endParaRPr lang="en-US" dirty="0"/>
          </a:p>
          <a:p>
            <a:endParaRPr lang="en-US" dirty="0"/>
          </a:p>
          <a:p>
            <a:endParaRPr lang="en-US" dirty="0"/>
          </a:p>
        </p:txBody>
      </p:sp>
    </p:spTree>
    <p:extLst>
      <p:ext uri="{BB962C8B-B14F-4D97-AF65-F5344CB8AC3E}">
        <p14:creationId xmlns:p14="http://schemas.microsoft.com/office/powerpoint/2010/main" val="2352982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E544E-218B-A053-5083-91CD84A38562}"/>
              </a:ext>
            </a:extLst>
          </p:cNvPr>
          <p:cNvSpPr>
            <a:spLocks noGrp="1"/>
          </p:cNvSpPr>
          <p:nvPr>
            <p:ph type="title"/>
          </p:nvPr>
        </p:nvSpPr>
        <p:spPr/>
        <p:txBody>
          <a:bodyPr/>
          <a:lstStyle/>
          <a:p>
            <a:pPr algn="ctr"/>
            <a:r>
              <a:rPr lang="en-US" b="1" dirty="0"/>
              <a:t>3</a:t>
            </a:r>
            <a:r>
              <a:rPr lang="en-US" dirty="0"/>
              <a:t> </a:t>
            </a:r>
            <a:r>
              <a:rPr lang="en-US" b="1" dirty="0"/>
              <a:t>Components</a:t>
            </a:r>
            <a:r>
              <a:rPr lang="en-US" dirty="0"/>
              <a:t> </a:t>
            </a:r>
            <a:r>
              <a:rPr lang="en-US" b="1" dirty="0"/>
              <a:t>of Embroidery</a:t>
            </a:r>
          </a:p>
        </p:txBody>
      </p:sp>
      <p:sp>
        <p:nvSpPr>
          <p:cNvPr id="4" name="Content Placeholder 3">
            <a:extLst>
              <a:ext uri="{FF2B5EF4-FFF2-40B4-BE49-F238E27FC236}">
                <a16:creationId xmlns:a16="http://schemas.microsoft.com/office/drawing/2014/main" id="{3BA28D10-4C60-6340-D67F-278A32C2081D}"/>
              </a:ext>
            </a:extLst>
          </p:cNvPr>
          <p:cNvSpPr>
            <a:spLocks noGrp="1"/>
          </p:cNvSpPr>
          <p:nvPr>
            <p:ph idx="1"/>
          </p:nvPr>
        </p:nvSpPr>
        <p:spPr>
          <a:xfrm>
            <a:off x="5436973" y="2928545"/>
            <a:ext cx="6606745" cy="2811982"/>
          </a:xfrm>
        </p:spPr>
        <p:txBody>
          <a:bodyPr>
            <a:normAutofit/>
          </a:bodyPr>
          <a:lstStyle/>
          <a:p>
            <a:r>
              <a:rPr lang="en-US" dirty="0"/>
              <a:t>Fabric</a:t>
            </a:r>
          </a:p>
          <a:p>
            <a:pPr lvl="1"/>
            <a:r>
              <a:rPr lang="en-US" dirty="0"/>
              <a:t>Type and Properties</a:t>
            </a:r>
          </a:p>
          <a:p>
            <a:r>
              <a:rPr lang="en-US" dirty="0"/>
              <a:t>Design</a:t>
            </a:r>
          </a:p>
          <a:p>
            <a:pPr lvl="1"/>
            <a:r>
              <a:rPr lang="en-US" dirty="0"/>
              <a:t>Size, Style, and Number of Stitches</a:t>
            </a:r>
          </a:p>
          <a:p>
            <a:r>
              <a:rPr lang="en-US" dirty="0"/>
              <a:t>Stabilizer</a:t>
            </a:r>
          </a:p>
          <a:p>
            <a:pPr lvl="1"/>
            <a:r>
              <a:rPr lang="en-US" dirty="0"/>
              <a:t>Type and Amount</a:t>
            </a:r>
          </a:p>
        </p:txBody>
      </p:sp>
      <p:pic>
        <p:nvPicPr>
          <p:cNvPr id="5" name="Picture 4">
            <a:extLst>
              <a:ext uri="{FF2B5EF4-FFF2-40B4-BE49-F238E27FC236}">
                <a16:creationId xmlns:a16="http://schemas.microsoft.com/office/drawing/2014/main" id="{4E7E46F6-9265-E0A1-02F6-0DCA9800AF2C}"/>
              </a:ext>
            </a:extLst>
          </p:cNvPr>
          <p:cNvPicPr>
            <a:picLocks noChangeAspect="1"/>
          </p:cNvPicPr>
          <p:nvPr/>
        </p:nvPicPr>
        <p:blipFill>
          <a:blip r:embed="rId3"/>
          <a:stretch>
            <a:fillRect/>
          </a:stretch>
        </p:blipFill>
        <p:spPr>
          <a:xfrm>
            <a:off x="148282" y="2086834"/>
            <a:ext cx="5132923" cy="4715561"/>
          </a:xfrm>
          <a:prstGeom prst="rect">
            <a:avLst/>
          </a:prstGeom>
        </p:spPr>
      </p:pic>
    </p:spTree>
    <p:extLst>
      <p:ext uri="{BB962C8B-B14F-4D97-AF65-F5344CB8AC3E}">
        <p14:creationId xmlns:p14="http://schemas.microsoft.com/office/powerpoint/2010/main" val="15038140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3466F-662A-DB16-11E1-2334B7BED25E}"/>
              </a:ext>
            </a:extLst>
          </p:cNvPr>
          <p:cNvSpPr>
            <a:spLocks noGrp="1"/>
          </p:cNvSpPr>
          <p:nvPr>
            <p:ph type="title"/>
          </p:nvPr>
        </p:nvSpPr>
        <p:spPr/>
        <p:txBody>
          <a:bodyPr/>
          <a:lstStyle/>
          <a:p>
            <a:pPr algn="ctr"/>
            <a:r>
              <a:rPr lang="en-US" b="1" dirty="0"/>
              <a:t>Cutaway Stabilizers</a:t>
            </a:r>
          </a:p>
        </p:txBody>
      </p:sp>
      <p:sp>
        <p:nvSpPr>
          <p:cNvPr id="3" name="Content Placeholder 2">
            <a:extLst>
              <a:ext uri="{FF2B5EF4-FFF2-40B4-BE49-F238E27FC236}">
                <a16:creationId xmlns:a16="http://schemas.microsoft.com/office/drawing/2014/main" id="{F84AB1FD-A585-5F2F-C2D8-D8E856AC5DEF}"/>
              </a:ext>
            </a:extLst>
          </p:cNvPr>
          <p:cNvSpPr>
            <a:spLocks noGrp="1"/>
          </p:cNvSpPr>
          <p:nvPr>
            <p:ph idx="1"/>
          </p:nvPr>
        </p:nvSpPr>
        <p:spPr>
          <a:xfrm>
            <a:off x="246185" y="1849902"/>
            <a:ext cx="11699629" cy="5008098"/>
          </a:xfrm>
        </p:spPr>
        <p:txBody>
          <a:bodyPr>
            <a:normAutofit fontScale="92500" lnSpcReduction="20000"/>
          </a:bodyPr>
          <a:lstStyle/>
          <a:p>
            <a:pPr>
              <a:lnSpc>
                <a:spcPct val="120000"/>
              </a:lnSpc>
            </a:pPr>
            <a:r>
              <a:rPr lang="en-US" dirty="0"/>
              <a:t>We want to use a cutaway stabilizer when working with knit fabrics, like t-shirts, golf/polo shirts, and sweatshirts.</a:t>
            </a:r>
          </a:p>
          <a:p>
            <a:pPr>
              <a:lnSpc>
                <a:spcPct val="120000"/>
              </a:lnSpc>
            </a:pPr>
            <a:r>
              <a:rPr lang="en-US" dirty="0"/>
              <a:t>Quality cutaway stabilizers should be able to support around 12,000 stitches.  Use additional pieces when needed.  Nylon or Polyester Mesh cutaway stabilizers can support 6,000 to 8,000 stitches per piece.</a:t>
            </a:r>
          </a:p>
          <a:p>
            <a:pPr>
              <a:lnSpc>
                <a:spcPct val="120000"/>
              </a:lnSpc>
            </a:pPr>
            <a:r>
              <a:rPr lang="en-US" dirty="0"/>
              <a:t>Standard Cutaway Stabilizer</a:t>
            </a:r>
          </a:p>
          <a:p>
            <a:pPr lvl="1">
              <a:lnSpc>
                <a:spcPct val="120000"/>
              </a:lnSpc>
            </a:pPr>
            <a:r>
              <a:rPr lang="en-US" dirty="0"/>
              <a:t>(Floriani Cutaway Medium, No Show Nylon Mesh, Power Mesh)</a:t>
            </a:r>
          </a:p>
          <a:p>
            <a:pPr>
              <a:lnSpc>
                <a:spcPct val="120000"/>
              </a:lnSpc>
            </a:pPr>
            <a:r>
              <a:rPr lang="en-US" dirty="0"/>
              <a:t>Fusible Cutaway Stabilizer</a:t>
            </a:r>
          </a:p>
          <a:p>
            <a:pPr lvl="1">
              <a:lnSpc>
                <a:spcPct val="120000"/>
              </a:lnSpc>
            </a:pPr>
            <a:r>
              <a:rPr lang="en-US" dirty="0"/>
              <a:t>(Cutaway Medium Fusible, No Show Nylon Mesh Fusible, Power Mesh Fusible)</a:t>
            </a:r>
          </a:p>
          <a:p>
            <a:pPr>
              <a:lnSpc>
                <a:spcPct val="120000"/>
              </a:lnSpc>
            </a:pPr>
            <a:r>
              <a:rPr lang="en-US" dirty="0"/>
              <a:t>Sticky Cutaway Stabilizer</a:t>
            </a:r>
          </a:p>
          <a:p>
            <a:pPr lvl="1">
              <a:lnSpc>
                <a:spcPct val="120000"/>
              </a:lnSpc>
            </a:pPr>
            <a:r>
              <a:rPr lang="en-US" dirty="0"/>
              <a:t>(Perfect Stick Cutaway)</a:t>
            </a:r>
          </a:p>
        </p:txBody>
      </p:sp>
    </p:spTree>
    <p:extLst>
      <p:ext uri="{BB962C8B-B14F-4D97-AF65-F5344CB8AC3E}">
        <p14:creationId xmlns:p14="http://schemas.microsoft.com/office/powerpoint/2010/main" val="32289153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3466F-662A-DB16-11E1-2334B7BED25E}"/>
              </a:ext>
            </a:extLst>
          </p:cNvPr>
          <p:cNvSpPr>
            <a:spLocks noGrp="1"/>
          </p:cNvSpPr>
          <p:nvPr>
            <p:ph type="title"/>
          </p:nvPr>
        </p:nvSpPr>
        <p:spPr/>
        <p:txBody>
          <a:bodyPr/>
          <a:lstStyle/>
          <a:p>
            <a:pPr algn="ctr"/>
            <a:r>
              <a:rPr lang="en-US" b="1" dirty="0"/>
              <a:t>Specialty Products</a:t>
            </a:r>
          </a:p>
        </p:txBody>
      </p:sp>
      <p:sp>
        <p:nvSpPr>
          <p:cNvPr id="3" name="Content Placeholder 2">
            <a:extLst>
              <a:ext uri="{FF2B5EF4-FFF2-40B4-BE49-F238E27FC236}">
                <a16:creationId xmlns:a16="http://schemas.microsoft.com/office/drawing/2014/main" id="{F84AB1FD-A585-5F2F-C2D8-D8E856AC5DEF}"/>
              </a:ext>
            </a:extLst>
          </p:cNvPr>
          <p:cNvSpPr>
            <a:spLocks noGrp="1"/>
          </p:cNvSpPr>
          <p:nvPr>
            <p:ph idx="1"/>
          </p:nvPr>
        </p:nvSpPr>
        <p:spPr>
          <a:xfrm>
            <a:off x="197708" y="1512278"/>
            <a:ext cx="11640065" cy="5209798"/>
          </a:xfrm>
        </p:spPr>
        <p:txBody>
          <a:bodyPr>
            <a:normAutofit fontScale="77500" lnSpcReduction="20000"/>
          </a:bodyPr>
          <a:lstStyle/>
          <a:p>
            <a:r>
              <a:rPr lang="en-US" dirty="0"/>
              <a:t>For Applique</a:t>
            </a:r>
          </a:p>
          <a:p>
            <a:pPr lvl="1"/>
            <a:r>
              <a:rPr lang="en-US" dirty="0"/>
              <a:t>Floriani Applique Wonder</a:t>
            </a:r>
          </a:p>
          <a:p>
            <a:r>
              <a:rPr lang="en-US" dirty="0"/>
              <a:t>For Lace</a:t>
            </a:r>
          </a:p>
          <a:p>
            <a:pPr lvl="1"/>
            <a:r>
              <a:rPr lang="en-US" dirty="0"/>
              <a:t>Floriani Wet N Gone, Wet N Gone Fusible, Wet N Gone Tacky</a:t>
            </a:r>
          </a:p>
          <a:p>
            <a:r>
              <a:rPr lang="en-US" dirty="0"/>
              <a:t>For 3D Embroidery</a:t>
            </a:r>
          </a:p>
          <a:p>
            <a:pPr lvl="1"/>
            <a:r>
              <a:rPr lang="en-US" dirty="0"/>
              <a:t>Floriani Hi Loft Dimensional Topping and Stabilizer</a:t>
            </a:r>
          </a:p>
          <a:p>
            <a:r>
              <a:rPr lang="en-US" dirty="0"/>
              <a:t>Floriani Dream Weave Lineup</a:t>
            </a:r>
          </a:p>
          <a:p>
            <a:pPr lvl="1"/>
            <a:r>
              <a:rPr lang="en-US" dirty="0"/>
              <a:t>Dream Weave (use to cover embroidery stitches, behind delicate fabrics like silk, satin, lame)</a:t>
            </a:r>
          </a:p>
          <a:p>
            <a:pPr lvl="1"/>
            <a:r>
              <a:rPr lang="en-US" dirty="0"/>
              <a:t>Dream Weave Ultra (use on delicate fabrics you’ll be embroidering with large or dense designs - adds extra support)</a:t>
            </a:r>
          </a:p>
          <a:p>
            <a:pPr lvl="1"/>
            <a:r>
              <a:rPr lang="en-US" dirty="0"/>
              <a:t>Dream Weave Supreme (adds extra support to lightweight, loosely woven, or delicate fabrics when embellishing with embroidery, applique, or quilting.</a:t>
            </a:r>
          </a:p>
          <a:p>
            <a:r>
              <a:rPr lang="en-US" dirty="0"/>
              <a:t>Floriani Heat N Stay Fusible Fleece</a:t>
            </a:r>
          </a:p>
          <a:p>
            <a:r>
              <a:rPr lang="en-US" dirty="0"/>
              <a:t>For Patches</a:t>
            </a:r>
          </a:p>
          <a:p>
            <a:pPr lvl="1"/>
            <a:r>
              <a:rPr lang="en-US" dirty="0"/>
              <a:t>Floriani Press N Bond Thread</a:t>
            </a:r>
          </a:p>
          <a:p>
            <a:r>
              <a:rPr lang="en-US" dirty="0"/>
              <a:t>For a Template or Fussy Cutting Fabric</a:t>
            </a:r>
          </a:p>
          <a:p>
            <a:pPr lvl="1"/>
            <a:r>
              <a:rPr lang="en-US" dirty="0"/>
              <a:t>Floriani Template Tearaway</a:t>
            </a:r>
          </a:p>
        </p:txBody>
      </p:sp>
    </p:spTree>
    <p:extLst>
      <p:ext uri="{BB962C8B-B14F-4D97-AF65-F5344CB8AC3E}">
        <p14:creationId xmlns:p14="http://schemas.microsoft.com/office/powerpoint/2010/main" val="30643688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E544E-218B-A053-5083-91CD84A38562}"/>
              </a:ext>
            </a:extLst>
          </p:cNvPr>
          <p:cNvSpPr>
            <a:spLocks noGrp="1"/>
          </p:cNvSpPr>
          <p:nvPr>
            <p:ph type="title"/>
          </p:nvPr>
        </p:nvSpPr>
        <p:spPr/>
        <p:txBody>
          <a:bodyPr/>
          <a:lstStyle/>
          <a:p>
            <a:pPr algn="ctr"/>
            <a:r>
              <a:rPr lang="en-US" b="1" dirty="0"/>
              <a:t>Embroidery Topping</a:t>
            </a:r>
          </a:p>
        </p:txBody>
      </p:sp>
      <p:sp>
        <p:nvSpPr>
          <p:cNvPr id="3" name="Content Placeholder 2">
            <a:extLst>
              <a:ext uri="{FF2B5EF4-FFF2-40B4-BE49-F238E27FC236}">
                <a16:creationId xmlns:a16="http://schemas.microsoft.com/office/drawing/2014/main" id="{A6899423-34BB-A406-D8B1-6C894C6BBA0B}"/>
              </a:ext>
            </a:extLst>
          </p:cNvPr>
          <p:cNvSpPr>
            <a:spLocks noGrp="1"/>
          </p:cNvSpPr>
          <p:nvPr>
            <p:ph idx="1"/>
          </p:nvPr>
        </p:nvSpPr>
        <p:spPr>
          <a:xfrm>
            <a:off x="838200" y="1825625"/>
            <a:ext cx="9276211" cy="2306108"/>
          </a:xfrm>
        </p:spPr>
        <p:txBody>
          <a:bodyPr>
            <a:normAutofit fontScale="77500" lnSpcReduction="20000"/>
          </a:bodyPr>
          <a:lstStyle/>
          <a:p>
            <a:pPr marL="0" indent="0">
              <a:buNone/>
            </a:pPr>
            <a:r>
              <a:rPr lang="en-US" dirty="0"/>
              <a:t>Water soluble</a:t>
            </a:r>
          </a:p>
          <a:p>
            <a:pPr lvl="1"/>
            <a:r>
              <a:rPr lang="en-US" dirty="0"/>
              <a:t>The most common topping is completely water soluble.</a:t>
            </a:r>
          </a:p>
          <a:p>
            <a:pPr marL="0" indent="0">
              <a:buNone/>
            </a:pPr>
            <a:r>
              <a:rPr lang="en-US" dirty="0"/>
              <a:t>Heat soluble</a:t>
            </a:r>
          </a:p>
          <a:p>
            <a:pPr lvl="1"/>
            <a:r>
              <a:rPr lang="en-US" dirty="0"/>
              <a:t>It will remove with the touch of an iron or heat press.  Great for towels, knits, and velvet</a:t>
            </a:r>
          </a:p>
          <a:p>
            <a:pPr marL="0" indent="0">
              <a:buNone/>
            </a:pPr>
            <a:r>
              <a:rPr lang="en-US" dirty="0"/>
              <a:t>Floriani Color Keep</a:t>
            </a:r>
          </a:p>
          <a:p>
            <a:pPr lvl="1"/>
            <a:r>
              <a:rPr lang="en-US" dirty="0"/>
              <a:t>For Blocking Fabric from Changing the Color of Thread as it eliminates the “show through” of the background fabric.  It’s also great for towels and terry cloth.</a:t>
            </a:r>
          </a:p>
          <a:p>
            <a:endParaRPr lang="en-US" dirty="0"/>
          </a:p>
        </p:txBody>
      </p:sp>
      <p:pic>
        <p:nvPicPr>
          <p:cNvPr id="4" name="Picture 3">
            <a:extLst>
              <a:ext uri="{FF2B5EF4-FFF2-40B4-BE49-F238E27FC236}">
                <a16:creationId xmlns:a16="http://schemas.microsoft.com/office/drawing/2014/main" id="{4A304F6E-8F31-A266-25F4-EA8ED185A9F0}"/>
              </a:ext>
            </a:extLst>
          </p:cNvPr>
          <p:cNvPicPr>
            <a:picLocks noChangeAspect="1"/>
          </p:cNvPicPr>
          <p:nvPr/>
        </p:nvPicPr>
        <p:blipFill>
          <a:blip r:embed="rId2"/>
          <a:stretch>
            <a:fillRect/>
          </a:stretch>
        </p:blipFill>
        <p:spPr>
          <a:xfrm>
            <a:off x="2342011" y="4131733"/>
            <a:ext cx="7772400" cy="2574736"/>
          </a:xfrm>
          <a:prstGeom prst="rect">
            <a:avLst/>
          </a:prstGeom>
        </p:spPr>
      </p:pic>
    </p:spTree>
    <p:extLst>
      <p:ext uri="{BB962C8B-B14F-4D97-AF65-F5344CB8AC3E}">
        <p14:creationId xmlns:p14="http://schemas.microsoft.com/office/powerpoint/2010/main" val="14848024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37A25-7E8C-6E6C-2C02-CAF9A78678D9}"/>
              </a:ext>
            </a:extLst>
          </p:cNvPr>
          <p:cNvSpPr>
            <a:spLocks noGrp="1"/>
          </p:cNvSpPr>
          <p:nvPr>
            <p:ph type="title"/>
          </p:nvPr>
        </p:nvSpPr>
        <p:spPr>
          <a:xfrm>
            <a:off x="838200" y="2766218"/>
            <a:ext cx="10515600" cy="1325563"/>
          </a:xfrm>
        </p:spPr>
        <p:txBody>
          <a:bodyPr/>
          <a:lstStyle/>
          <a:p>
            <a:pPr algn="ctr"/>
            <a:r>
              <a:rPr lang="en-US" b="1" dirty="0"/>
              <a:t>Stabilizer Guides &amp; Charts</a:t>
            </a:r>
          </a:p>
        </p:txBody>
      </p:sp>
    </p:spTree>
    <p:extLst>
      <p:ext uri="{BB962C8B-B14F-4D97-AF65-F5344CB8AC3E}">
        <p14:creationId xmlns:p14="http://schemas.microsoft.com/office/powerpoint/2010/main" val="23172316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C7443E-8B71-C3F1-5D00-5DE782496953}"/>
              </a:ext>
            </a:extLst>
          </p:cNvPr>
          <p:cNvPicPr>
            <a:picLocks noChangeAspect="1"/>
          </p:cNvPicPr>
          <p:nvPr/>
        </p:nvPicPr>
        <p:blipFill>
          <a:blip r:embed="rId2"/>
          <a:stretch>
            <a:fillRect/>
          </a:stretch>
        </p:blipFill>
        <p:spPr>
          <a:xfrm>
            <a:off x="3161310" y="0"/>
            <a:ext cx="5869379" cy="6858000"/>
          </a:xfrm>
          <a:prstGeom prst="rect">
            <a:avLst/>
          </a:prstGeom>
        </p:spPr>
      </p:pic>
    </p:spTree>
    <p:extLst>
      <p:ext uri="{BB962C8B-B14F-4D97-AF65-F5344CB8AC3E}">
        <p14:creationId xmlns:p14="http://schemas.microsoft.com/office/powerpoint/2010/main" val="22923047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Shape 8">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Isosceles Triangle 16">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111771E-76BC-05C7-92CD-4F417D5328F6}"/>
              </a:ext>
            </a:extLst>
          </p:cNvPr>
          <p:cNvPicPr>
            <a:picLocks noChangeAspect="1"/>
          </p:cNvPicPr>
          <p:nvPr/>
        </p:nvPicPr>
        <p:blipFill>
          <a:blip r:embed="rId2"/>
          <a:stretch>
            <a:fillRect/>
          </a:stretch>
        </p:blipFill>
        <p:spPr>
          <a:xfrm>
            <a:off x="1450966" y="288485"/>
            <a:ext cx="9290068" cy="6396967"/>
          </a:xfrm>
          <a:prstGeom prst="rect">
            <a:avLst/>
          </a:prstGeom>
        </p:spPr>
      </p:pic>
    </p:spTree>
    <p:extLst>
      <p:ext uri="{BB962C8B-B14F-4D97-AF65-F5344CB8AC3E}">
        <p14:creationId xmlns:p14="http://schemas.microsoft.com/office/powerpoint/2010/main" val="7444944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AEBC6-3FDA-ED7F-697C-DE5DD16862D3}"/>
              </a:ext>
            </a:extLst>
          </p:cNvPr>
          <p:cNvSpPr>
            <a:spLocks noGrp="1"/>
          </p:cNvSpPr>
          <p:nvPr>
            <p:ph type="title"/>
          </p:nvPr>
        </p:nvSpPr>
        <p:spPr/>
        <p:txBody>
          <a:bodyPr/>
          <a:lstStyle/>
          <a:p>
            <a:pPr algn="ctr"/>
            <a:r>
              <a:rPr lang="en-US" b="1" dirty="0"/>
              <a:t>Fabric Support Options</a:t>
            </a:r>
          </a:p>
        </p:txBody>
      </p:sp>
      <p:pic>
        <p:nvPicPr>
          <p:cNvPr id="3" name="Picture 2">
            <a:extLst>
              <a:ext uri="{FF2B5EF4-FFF2-40B4-BE49-F238E27FC236}">
                <a16:creationId xmlns:a16="http://schemas.microsoft.com/office/drawing/2014/main" id="{9CF7694E-F419-43A6-B0FB-E385C7CA1056}"/>
              </a:ext>
            </a:extLst>
          </p:cNvPr>
          <p:cNvPicPr>
            <a:picLocks noChangeAspect="1"/>
          </p:cNvPicPr>
          <p:nvPr/>
        </p:nvPicPr>
        <p:blipFill rotWithShape="1">
          <a:blip r:embed="rId2"/>
          <a:srcRect t="12781" b="16360"/>
          <a:stretch/>
        </p:blipFill>
        <p:spPr>
          <a:xfrm>
            <a:off x="182789" y="1690688"/>
            <a:ext cx="11826422" cy="4252912"/>
          </a:xfrm>
          <a:prstGeom prst="rect">
            <a:avLst/>
          </a:prstGeom>
          <a:ln>
            <a:noFill/>
          </a:ln>
          <a:effectLst/>
        </p:spPr>
      </p:pic>
    </p:spTree>
    <p:extLst>
      <p:ext uri="{BB962C8B-B14F-4D97-AF65-F5344CB8AC3E}">
        <p14:creationId xmlns:p14="http://schemas.microsoft.com/office/powerpoint/2010/main" val="1151469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25AC39-5F85-4CAA-8A81-A1287086B2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95DA4D23-37FC-4B90-8188-F0377C5FF4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417162" cy="6858000"/>
          </a:xfrm>
          <a:custGeom>
            <a:avLst/>
            <a:gdLst>
              <a:gd name="connsiteX0" fmla="*/ 0 w 4417162"/>
              <a:gd name="connsiteY0" fmla="*/ 0 h 6858000"/>
              <a:gd name="connsiteX1" fmla="*/ 144378 w 4417162"/>
              <a:gd name="connsiteY1" fmla="*/ 0 h 6858000"/>
              <a:gd name="connsiteX2" fmla="*/ 2310062 w 4417162"/>
              <a:gd name="connsiteY2" fmla="*/ 0 h 6858000"/>
              <a:gd name="connsiteX3" fmla="*/ 4227367 w 4417162"/>
              <a:gd name="connsiteY3" fmla="*/ 0 h 6858000"/>
              <a:gd name="connsiteX4" fmla="*/ 4232407 w 4417162"/>
              <a:gd name="connsiteY4" fmla="*/ 66675 h 6858000"/>
              <a:gd name="connsiteX5" fmla="*/ 4240804 w 4417162"/>
              <a:gd name="connsiteY5" fmla="*/ 122237 h 6858000"/>
              <a:gd name="connsiteX6" fmla="*/ 4250882 w 4417162"/>
              <a:gd name="connsiteY6" fmla="*/ 174625 h 6858000"/>
              <a:gd name="connsiteX7" fmla="*/ 4267678 w 4417162"/>
              <a:gd name="connsiteY7" fmla="*/ 217487 h 6858000"/>
              <a:gd name="connsiteX8" fmla="*/ 4284474 w 4417162"/>
              <a:gd name="connsiteY8" fmla="*/ 260350 h 6858000"/>
              <a:gd name="connsiteX9" fmla="*/ 4304629 w 4417162"/>
              <a:gd name="connsiteY9" fmla="*/ 296862 h 6858000"/>
              <a:gd name="connsiteX10" fmla="*/ 4324784 w 4417162"/>
              <a:gd name="connsiteY10" fmla="*/ 334962 h 6858000"/>
              <a:gd name="connsiteX11" fmla="*/ 4343260 w 4417162"/>
              <a:gd name="connsiteY11" fmla="*/ 369887 h 6858000"/>
              <a:gd name="connsiteX12" fmla="*/ 4361735 w 4417162"/>
              <a:gd name="connsiteY12" fmla="*/ 409575 h 6858000"/>
              <a:gd name="connsiteX13" fmla="*/ 4378531 w 4417162"/>
              <a:gd name="connsiteY13" fmla="*/ 450850 h 6858000"/>
              <a:gd name="connsiteX14" fmla="*/ 4393648 w 4417162"/>
              <a:gd name="connsiteY14" fmla="*/ 496887 h 6858000"/>
              <a:gd name="connsiteX15" fmla="*/ 4405405 w 4417162"/>
              <a:gd name="connsiteY15" fmla="*/ 546100 h 6858000"/>
              <a:gd name="connsiteX16" fmla="*/ 4413803 w 4417162"/>
              <a:gd name="connsiteY16" fmla="*/ 606425 h 6858000"/>
              <a:gd name="connsiteX17" fmla="*/ 4417162 w 4417162"/>
              <a:gd name="connsiteY17" fmla="*/ 673100 h 6858000"/>
              <a:gd name="connsiteX18" fmla="*/ 4413803 w 4417162"/>
              <a:gd name="connsiteY18" fmla="*/ 744537 h 6858000"/>
              <a:gd name="connsiteX19" fmla="*/ 4405405 w 4417162"/>
              <a:gd name="connsiteY19" fmla="*/ 801687 h 6858000"/>
              <a:gd name="connsiteX20" fmla="*/ 4393648 w 4417162"/>
              <a:gd name="connsiteY20" fmla="*/ 854075 h 6858000"/>
              <a:gd name="connsiteX21" fmla="*/ 4378531 w 4417162"/>
              <a:gd name="connsiteY21" fmla="*/ 901700 h 6858000"/>
              <a:gd name="connsiteX22" fmla="*/ 4361735 w 4417162"/>
              <a:gd name="connsiteY22" fmla="*/ 942975 h 6858000"/>
              <a:gd name="connsiteX23" fmla="*/ 4341580 w 4417162"/>
              <a:gd name="connsiteY23" fmla="*/ 981075 h 6858000"/>
              <a:gd name="connsiteX24" fmla="*/ 4321425 w 4417162"/>
              <a:gd name="connsiteY24" fmla="*/ 1017587 h 6858000"/>
              <a:gd name="connsiteX25" fmla="*/ 4301270 w 4417162"/>
              <a:gd name="connsiteY25" fmla="*/ 1055687 h 6858000"/>
              <a:gd name="connsiteX26" fmla="*/ 4282794 w 4417162"/>
              <a:gd name="connsiteY26" fmla="*/ 1095375 h 6858000"/>
              <a:gd name="connsiteX27" fmla="*/ 4264318 w 4417162"/>
              <a:gd name="connsiteY27" fmla="*/ 1136650 h 6858000"/>
              <a:gd name="connsiteX28" fmla="*/ 4249203 w 4417162"/>
              <a:gd name="connsiteY28" fmla="*/ 1182687 h 6858000"/>
              <a:gd name="connsiteX29" fmla="*/ 4239125 w 4417162"/>
              <a:gd name="connsiteY29" fmla="*/ 1235075 h 6858000"/>
              <a:gd name="connsiteX30" fmla="*/ 4229047 w 4417162"/>
              <a:gd name="connsiteY30" fmla="*/ 1295400 h 6858000"/>
              <a:gd name="connsiteX31" fmla="*/ 4227367 w 4417162"/>
              <a:gd name="connsiteY31" fmla="*/ 1363662 h 6858000"/>
              <a:gd name="connsiteX32" fmla="*/ 4229047 w 4417162"/>
              <a:gd name="connsiteY32" fmla="*/ 1431925 h 6858000"/>
              <a:gd name="connsiteX33" fmla="*/ 4239125 w 4417162"/>
              <a:gd name="connsiteY33" fmla="*/ 1492250 h 6858000"/>
              <a:gd name="connsiteX34" fmla="*/ 4249203 w 4417162"/>
              <a:gd name="connsiteY34" fmla="*/ 1544637 h 6858000"/>
              <a:gd name="connsiteX35" fmla="*/ 4264318 w 4417162"/>
              <a:gd name="connsiteY35" fmla="*/ 1589087 h 6858000"/>
              <a:gd name="connsiteX36" fmla="*/ 4282794 w 4417162"/>
              <a:gd name="connsiteY36" fmla="*/ 1631950 h 6858000"/>
              <a:gd name="connsiteX37" fmla="*/ 4301270 w 4417162"/>
              <a:gd name="connsiteY37" fmla="*/ 1671637 h 6858000"/>
              <a:gd name="connsiteX38" fmla="*/ 4321425 w 4417162"/>
              <a:gd name="connsiteY38" fmla="*/ 1708150 h 6858000"/>
              <a:gd name="connsiteX39" fmla="*/ 4341580 w 4417162"/>
              <a:gd name="connsiteY39" fmla="*/ 1743075 h 6858000"/>
              <a:gd name="connsiteX40" fmla="*/ 4361735 w 4417162"/>
              <a:gd name="connsiteY40" fmla="*/ 1782762 h 6858000"/>
              <a:gd name="connsiteX41" fmla="*/ 4378531 w 4417162"/>
              <a:gd name="connsiteY41" fmla="*/ 1824037 h 6858000"/>
              <a:gd name="connsiteX42" fmla="*/ 4393648 w 4417162"/>
              <a:gd name="connsiteY42" fmla="*/ 1870075 h 6858000"/>
              <a:gd name="connsiteX43" fmla="*/ 4405405 w 4417162"/>
              <a:gd name="connsiteY43" fmla="*/ 1922462 h 6858000"/>
              <a:gd name="connsiteX44" fmla="*/ 4413803 w 4417162"/>
              <a:gd name="connsiteY44" fmla="*/ 1982787 h 6858000"/>
              <a:gd name="connsiteX45" fmla="*/ 4417162 w 4417162"/>
              <a:gd name="connsiteY45" fmla="*/ 2051050 h 6858000"/>
              <a:gd name="connsiteX46" fmla="*/ 4413803 w 4417162"/>
              <a:gd name="connsiteY46" fmla="*/ 2119312 h 6858000"/>
              <a:gd name="connsiteX47" fmla="*/ 4405405 w 4417162"/>
              <a:gd name="connsiteY47" fmla="*/ 2179637 h 6858000"/>
              <a:gd name="connsiteX48" fmla="*/ 4393648 w 4417162"/>
              <a:gd name="connsiteY48" fmla="*/ 2232025 h 6858000"/>
              <a:gd name="connsiteX49" fmla="*/ 4378531 w 4417162"/>
              <a:gd name="connsiteY49" fmla="*/ 2278062 h 6858000"/>
              <a:gd name="connsiteX50" fmla="*/ 4361735 w 4417162"/>
              <a:gd name="connsiteY50" fmla="*/ 2319337 h 6858000"/>
              <a:gd name="connsiteX51" fmla="*/ 4341580 w 4417162"/>
              <a:gd name="connsiteY51" fmla="*/ 2359025 h 6858000"/>
              <a:gd name="connsiteX52" fmla="*/ 4321425 w 4417162"/>
              <a:gd name="connsiteY52" fmla="*/ 2395537 h 6858000"/>
              <a:gd name="connsiteX53" fmla="*/ 4301270 w 4417162"/>
              <a:gd name="connsiteY53" fmla="*/ 2433637 h 6858000"/>
              <a:gd name="connsiteX54" fmla="*/ 4282794 w 4417162"/>
              <a:gd name="connsiteY54" fmla="*/ 2471737 h 6858000"/>
              <a:gd name="connsiteX55" fmla="*/ 4264318 w 4417162"/>
              <a:gd name="connsiteY55" fmla="*/ 2513012 h 6858000"/>
              <a:gd name="connsiteX56" fmla="*/ 4249203 w 4417162"/>
              <a:gd name="connsiteY56" fmla="*/ 2560637 h 6858000"/>
              <a:gd name="connsiteX57" fmla="*/ 4239125 w 4417162"/>
              <a:gd name="connsiteY57" fmla="*/ 2613025 h 6858000"/>
              <a:gd name="connsiteX58" fmla="*/ 4229047 w 4417162"/>
              <a:gd name="connsiteY58" fmla="*/ 2671762 h 6858000"/>
              <a:gd name="connsiteX59" fmla="*/ 4227367 w 4417162"/>
              <a:gd name="connsiteY59" fmla="*/ 2741612 h 6858000"/>
              <a:gd name="connsiteX60" fmla="*/ 4229047 w 4417162"/>
              <a:gd name="connsiteY60" fmla="*/ 2809875 h 6858000"/>
              <a:gd name="connsiteX61" fmla="*/ 4239125 w 4417162"/>
              <a:gd name="connsiteY61" fmla="*/ 2868612 h 6858000"/>
              <a:gd name="connsiteX62" fmla="*/ 4249203 w 4417162"/>
              <a:gd name="connsiteY62" fmla="*/ 2922587 h 6858000"/>
              <a:gd name="connsiteX63" fmla="*/ 4264318 w 4417162"/>
              <a:gd name="connsiteY63" fmla="*/ 2967037 h 6858000"/>
              <a:gd name="connsiteX64" fmla="*/ 4282794 w 4417162"/>
              <a:gd name="connsiteY64" fmla="*/ 3009900 h 6858000"/>
              <a:gd name="connsiteX65" fmla="*/ 4301270 w 4417162"/>
              <a:gd name="connsiteY65" fmla="*/ 3046412 h 6858000"/>
              <a:gd name="connsiteX66" fmla="*/ 4321425 w 4417162"/>
              <a:gd name="connsiteY66" fmla="*/ 3084512 h 6858000"/>
              <a:gd name="connsiteX67" fmla="*/ 4341580 w 4417162"/>
              <a:gd name="connsiteY67" fmla="*/ 3121025 h 6858000"/>
              <a:gd name="connsiteX68" fmla="*/ 4361735 w 4417162"/>
              <a:gd name="connsiteY68" fmla="*/ 3160712 h 6858000"/>
              <a:gd name="connsiteX69" fmla="*/ 4378531 w 4417162"/>
              <a:gd name="connsiteY69" fmla="*/ 3201987 h 6858000"/>
              <a:gd name="connsiteX70" fmla="*/ 4393648 w 4417162"/>
              <a:gd name="connsiteY70" fmla="*/ 3248025 h 6858000"/>
              <a:gd name="connsiteX71" fmla="*/ 4405405 w 4417162"/>
              <a:gd name="connsiteY71" fmla="*/ 3300412 h 6858000"/>
              <a:gd name="connsiteX72" fmla="*/ 4413803 w 4417162"/>
              <a:gd name="connsiteY72" fmla="*/ 3360737 h 6858000"/>
              <a:gd name="connsiteX73" fmla="*/ 4417162 w 4417162"/>
              <a:gd name="connsiteY73" fmla="*/ 3427412 h 6858000"/>
              <a:gd name="connsiteX74" fmla="*/ 4413803 w 4417162"/>
              <a:gd name="connsiteY74" fmla="*/ 3497262 h 6858000"/>
              <a:gd name="connsiteX75" fmla="*/ 4405405 w 4417162"/>
              <a:gd name="connsiteY75" fmla="*/ 3557587 h 6858000"/>
              <a:gd name="connsiteX76" fmla="*/ 4393648 w 4417162"/>
              <a:gd name="connsiteY76" fmla="*/ 3609975 h 6858000"/>
              <a:gd name="connsiteX77" fmla="*/ 4378531 w 4417162"/>
              <a:gd name="connsiteY77" fmla="*/ 3656012 h 6858000"/>
              <a:gd name="connsiteX78" fmla="*/ 4361735 w 4417162"/>
              <a:gd name="connsiteY78" fmla="*/ 3697287 h 6858000"/>
              <a:gd name="connsiteX79" fmla="*/ 4341580 w 4417162"/>
              <a:gd name="connsiteY79" fmla="*/ 3736975 h 6858000"/>
              <a:gd name="connsiteX80" fmla="*/ 4301270 w 4417162"/>
              <a:gd name="connsiteY80" fmla="*/ 3811587 h 6858000"/>
              <a:gd name="connsiteX81" fmla="*/ 4282794 w 4417162"/>
              <a:gd name="connsiteY81" fmla="*/ 3848100 h 6858000"/>
              <a:gd name="connsiteX82" fmla="*/ 4264318 w 4417162"/>
              <a:gd name="connsiteY82" fmla="*/ 3890962 h 6858000"/>
              <a:gd name="connsiteX83" fmla="*/ 4249203 w 4417162"/>
              <a:gd name="connsiteY83" fmla="*/ 3935412 h 6858000"/>
              <a:gd name="connsiteX84" fmla="*/ 4239125 w 4417162"/>
              <a:gd name="connsiteY84" fmla="*/ 3987800 h 6858000"/>
              <a:gd name="connsiteX85" fmla="*/ 4229047 w 4417162"/>
              <a:gd name="connsiteY85" fmla="*/ 4048125 h 6858000"/>
              <a:gd name="connsiteX86" fmla="*/ 4227367 w 4417162"/>
              <a:gd name="connsiteY86" fmla="*/ 4116387 h 6858000"/>
              <a:gd name="connsiteX87" fmla="*/ 4229047 w 4417162"/>
              <a:gd name="connsiteY87" fmla="*/ 4186237 h 6858000"/>
              <a:gd name="connsiteX88" fmla="*/ 4239125 w 4417162"/>
              <a:gd name="connsiteY88" fmla="*/ 4244975 h 6858000"/>
              <a:gd name="connsiteX89" fmla="*/ 4249203 w 4417162"/>
              <a:gd name="connsiteY89" fmla="*/ 4297362 h 6858000"/>
              <a:gd name="connsiteX90" fmla="*/ 4264318 w 4417162"/>
              <a:gd name="connsiteY90" fmla="*/ 4343400 h 6858000"/>
              <a:gd name="connsiteX91" fmla="*/ 4282794 w 4417162"/>
              <a:gd name="connsiteY91" fmla="*/ 4386262 h 6858000"/>
              <a:gd name="connsiteX92" fmla="*/ 4301270 w 4417162"/>
              <a:gd name="connsiteY92" fmla="*/ 4424362 h 6858000"/>
              <a:gd name="connsiteX93" fmla="*/ 4341580 w 4417162"/>
              <a:gd name="connsiteY93" fmla="*/ 4498975 h 6858000"/>
              <a:gd name="connsiteX94" fmla="*/ 4361735 w 4417162"/>
              <a:gd name="connsiteY94" fmla="*/ 4537075 h 6858000"/>
              <a:gd name="connsiteX95" fmla="*/ 4378531 w 4417162"/>
              <a:gd name="connsiteY95" fmla="*/ 4579937 h 6858000"/>
              <a:gd name="connsiteX96" fmla="*/ 4393648 w 4417162"/>
              <a:gd name="connsiteY96" fmla="*/ 4625975 h 6858000"/>
              <a:gd name="connsiteX97" fmla="*/ 4405405 w 4417162"/>
              <a:gd name="connsiteY97" fmla="*/ 4678362 h 6858000"/>
              <a:gd name="connsiteX98" fmla="*/ 4413803 w 4417162"/>
              <a:gd name="connsiteY98" fmla="*/ 4738687 h 6858000"/>
              <a:gd name="connsiteX99" fmla="*/ 4417162 w 4417162"/>
              <a:gd name="connsiteY99" fmla="*/ 4806950 h 6858000"/>
              <a:gd name="connsiteX100" fmla="*/ 4413803 w 4417162"/>
              <a:gd name="connsiteY100" fmla="*/ 4875212 h 6858000"/>
              <a:gd name="connsiteX101" fmla="*/ 4405405 w 4417162"/>
              <a:gd name="connsiteY101" fmla="*/ 4935537 h 6858000"/>
              <a:gd name="connsiteX102" fmla="*/ 4393648 w 4417162"/>
              <a:gd name="connsiteY102" fmla="*/ 4987925 h 6858000"/>
              <a:gd name="connsiteX103" fmla="*/ 4378531 w 4417162"/>
              <a:gd name="connsiteY103" fmla="*/ 5033962 h 6858000"/>
              <a:gd name="connsiteX104" fmla="*/ 4361735 w 4417162"/>
              <a:gd name="connsiteY104" fmla="*/ 5075237 h 6858000"/>
              <a:gd name="connsiteX105" fmla="*/ 4341580 w 4417162"/>
              <a:gd name="connsiteY105" fmla="*/ 5114925 h 6858000"/>
              <a:gd name="connsiteX106" fmla="*/ 4321425 w 4417162"/>
              <a:gd name="connsiteY106" fmla="*/ 5149850 h 6858000"/>
              <a:gd name="connsiteX107" fmla="*/ 4301270 w 4417162"/>
              <a:gd name="connsiteY107" fmla="*/ 5186362 h 6858000"/>
              <a:gd name="connsiteX108" fmla="*/ 4282794 w 4417162"/>
              <a:gd name="connsiteY108" fmla="*/ 5226050 h 6858000"/>
              <a:gd name="connsiteX109" fmla="*/ 4264318 w 4417162"/>
              <a:gd name="connsiteY109" fmla="*/ 5268912 h 6858000"/>
              <a:gd name="connsiteX110" fmla="*/ 4249203 w 4417162"/>
              <a:gd name="connsiteY110" fmla="*/ 5313362 h 6858000"/>
              <a:gd name="connsiteX111" fmla="*/ 4239125 w 4417162"/>
              <a:gd name="connsiteY111" fmla="*/ 5365750 h 6858000"/>
              <a:gd name="connsiteX112" fmla="*/ 4229047 w 4417162"/>
              <a:gd name="connsiteY112" fmla="*/ 5426075 h 6858000"/>
              <a:gd name="connsiteX113" fmla="*/ 4227367 w 4417162"/>
              <a:gd name="connsiteY113" fmla="*/ 5494337 h 6858000"/>
              <a:gd name="connsiteX114" fmla="*/ 4229047 w 4417162"/>
              <a:gd name="connsiteY114" fmla="*/ 5562600 h 6858000"/>
              <a:gd name="connsiteX115" fmla="*/ 4239125 w 4417162"/>
              <a:gd name="connsiteY115" fmla="*/ 5622925 h 6858000"/>
              <a:gd name="connsiteX116" fmla="*/ 4249203 w 4417162"/>
              <a:gd name="connsiteY116" fmla="*/ 5675312 h 6858000"/>
              <a:gd name="connsiteX117" fmla="*/ 4264318 w 4417162"/>
              <a:gd name="connsiteY117" fmla="*/ 5721350 h 6858000"/>
              <a:gd name="connsiteX118" fmla="*/ 4282794 w 4417162"/>
              <a:gd name="connsiteY118" fmla="*/ 5762625 h 6858000"/>
              <a:gd name="connsiteX119" fmla="*/ 4301270 w 4417162"/>
              <a:gd name="connsiteY119" fmla="*/ 5802312 h 6858000"/>
              <a:gd name="connsiteX120" fmla="*/ 4321425 w 4417162"/>
              <a:gd name="connsiteY120" fmla="*/ 5840412 h 6858000"/>
              <a:gd name="connsiteX121" fmla="*/ 4341580 w 4417162"/>
              <a:gd name="connsiteY121" fmla="*/ 5876925 h 6858000"/>
              <a:gd name="connsiteX122" fmla="*/ 4361735 w 4417162"/>
              <a:gd name="connsiteY122" fmla="*/ 5915025 h 6858000"/>
              <a:gd name="connsiteX123" fmla="*/ 4378531 w 4417162"/>
              <a:gd name="connsiteY123" fmla="*/ 5956300 h 6858000"/>
              <a:gd name="connsiteX124" fmla="*/ 4393648 w 4417162"/>
              <a:gd name="connsiteY124" fmla="*/ 6003925 h 6858000"/>
              <a:gd name="connsiteX125" fmla="*/ 4405405 w 4417162"/>
              <a:gd name="connsiteY125" fmla="*/ 6056312 h 6858000"/>
              <a:gd name="connsiteX126" fmla="*/ 4413803 w 4417162"/>
              <a:gd name="connsiteY126" fmla="*/ 6113462 h 6858000"/>
              <a:gd name="connsiteX127" fmla="*/ 4417162 w 4417162"/>
              <a:gd name="connsiteY127" fmla="*/ 6183312 h 6858000"/>
              <a:gd name="connsiteX128" fmla="*/ 4413803 w 4417162"/>
              <a:gd name="connsiteY128" fmla="*/ 6251575 h 6858000"/>
              <a:gd name="connsiteX129" fmla="*/ 4405405 w 4417162"/>
              <a:gd name="connsiteY129" fmla="*/ 6311900 h 6858000"/>
              <a:gd name="connsiteX130" fmla="*/ 4393648 w 4417162"/>
              <a:gd name="connsiteY130" fmla="*/ 6361112 h 6858000"/>
              <a:gd name="connsiteX131" fmla="*/ 4378531 w 4417162"/>
              <a:gd name="connsiteY131" fmla="*/ 6407150 h 6858000"/>
              <a:gd name="connsiteX132" fmla="*/ 4361735 w 4417162"/>
              <a:gd name="connsiteY132" fmla="*/ 6448425 h 6858000"/>
              <a:gd name="connsiteX133" fmla="*/ 4343260 w 4417162"/>
              <a:gd name="connsiteY133" fmla="*/ 6488112 h 6858000"/>
              <a:gd name="connsiteX134" fmla="*/ 4324784 w 4417162"/>
              <a:gd name="connsiteY134" fmla="*/ 6523037 h 6858000"/>
              <a:gd name="connsiteX135" fmla="*/ 4304629 w 4417162"/>
              <a:gd name="connsiteY135" fmla="*/ 6561137 h 6858000"/>
              <a:gd name="connsiteX136" fmla="*/ 4284474 w 4417162"/>
              <a:gd name="connsiteY136" fmla="*/ 6597650 h 6858000"/>
              <a:gd name="connsiteX137" fmla="*/ 4267678 w 4417162"/>
              <a:gd name="connsiteY137" fmla="*/ 6640512 h 6858000"/>
              <a:gd name="connsiteX138" fmla="*/ 4250882 w 4417162"/>
              <a:gd name="connsiteY138" fmla="*/ 6683375 h 6858000"/>
              <a:gd name="connsiteX139" fmla="*/ 4240804 w 4417162"/>
              <a:gd name="connsiteY139" fmla="*/ 6735762 h 6858000"/>
              <a:gd name="connsiteX140" fmla="*/ 4232407 w 4417162"/>
              <a:gd name="connsiteY140" fmla="*/ 6791325 h 6858000"/>
              <a:gd name="connsiteX141" fmla="*/ 4227367 w 4417162"/>
              <a:gd name="connsiteY141" fmla="*/ 6858000 h 6858000"/>
              <a:gd name="connsiteX142" fmla="*/ 2310062 w 4417162"/>
              <a:gd name="connsiteY142" fmla="*/ 6858000 h 6858000"/>
              <a:gd name="connsiteX143" fmla="*/ 144378 w 4417162"/>
              <a:gd name="connsiteY143" fmla="*/ 6858000 h 6858000"/>
              <a:gd name="connsiteX144" fmla="*/ 0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0" y="0"/>
                </a:moveTo>
                <a:lnTo>
                  <a:pt x="144378" y="0"/>
                </a:lnTo>
                <a:lnTo>
                  <a:pt x="2310062" y="0"/>
                </a:lnTo>
                <a:lnTo>
                  <a:pt x="4227367" y="0"/>
                </a:lnTo>
                <a:lnTo>
                  <a:pt x="4232407" y="66675"/>
                </a:lnTo>
                <a:lnTo>
                  <a:pt x="4240804" y="122237"/>
                </a:lnTo>
                <a:lnTo>
                  <a:pt x="4250882" y="174625"/>
                </a:lnTo>
                <a:lnTo>
                  <a:pt x="4267678" y="217487"/>
                </a:lnTo>
                <a:lnTo>
                  <a:pt x="4284474" y="260350"/>
                </a:lnTo>
                <a:lnTo>
                  <a:pt x="4304629" y="296862"/>
                </a:lnTo>
                <a:lnTo>
                  <a:pt x="4324784" y="334962"/>
                </a:lnTo>
                <a:lnTo>
                  <a:pt x="4343260" y="369887"/>
                </a:lnTo>
                <a:lnTo>
                  <a:pt x="4361735" y="409575"/>
                </a:lnTo>
                <a:lnTo>
                  <a:pt x="4378531" y="450850"/>
                </a:lnTo>
                <a:lnTo>
                  <a:pt x="4393648" y="496887"/>
                </a:lnTo>
                <a:lnTo>
                  <a:pt x="4405405" y="546100"/>
                </a:lnTo>
                <a:lnTo>
                  <a:pt x="4413803" y="606425"/>
                </a:lnTo>
                <a:lnTo>
                  <a:pt x="4417162" y="673100"/>
                </a:lnTo>
                <a:lnTo>
                  <a:pt x="4413803" y="744537"/>
                </a:lnTo>
                <a:lnTo>
                  <a:pt x="4405405" y="801687"/>
                </a:lnTo>
                <a:lnTo>
                  <a:pt x="4393648" y="854075"/>
                </a:lnTo>
                <a:lnTo>
                  <a:pt x="4378531" y="901700"/>
                </a:lnTo>
                <a:lnTo>
                  <a:pt x="4361735" y="942975"/>
                </a:lnTo>
                <a:lnTo>
                  <a:pt x="4341580" y="981075"/>
                </a:lnTo>
                <a:lnTo>
                  <a:pt x="4321425" y="1017587"/>
                </a:lnTo>
                <a:lnTo>
                  <a:pt x="4301270" y="1055687"/>
                </a:lnTo>
                <a:lnTo>
                  <a:pt x="4282794" y="1095375"/>
                </a:lnTo>
                <a:lnTo>
                  <a:pt x="4264318" y="1136650"/>
                </a:lnTo>
                <a:lnTo>
                  <a:pt x="4249203" y="1182687"/>
                </a:lnTo>
                <a:lnTo>
                  <a:pt x="4239125" y="1235075"/>
                </a:lnTo>
                <a:lnTo>
                  <a:pt x="4229047" y="1295400"/>
                </a:lnTo>
                <a:lnTo>
                  <a:pt x="4227367" y="1363662"/>
                </a:lnTo>
                <a:lnTo>
                  <a:pt x="4229047" y="1431925"/>
                </a:lnTo>
                <a:lnTo>
                  <a:pt x="4239125" y="1492250"/>
                </a:lnTo>
                <a:lnTo>
                  <a:pt x="4249203" y="1544637"/>
                </a:lnTo>
                <a:lnTo>
                  <a:pt x="4264318" y="1589087"/>
                </a:lnTo>
                <a:lnTo>
                  <a:pt x="4282794" y="1631950"/>
                </a:lnTo>
                <a:lnTo>
                  <a:pt x="4301270" y="1671637"/>
                </a:lnTo>
                <a:lnTo>
                  <a:pt x="4321425" y="1708150"/>
                </a:lnTo>
                <a:lnTo>
                  <a:pt x="4341580" y="1743075"/>
                </a:lnTo>
                <a:lnTo>
                  <a:pt x="4361735" y="1782762"/>
                </a:lnTo>
                <a:lnTo>
                  <a:pt x="4378531" y="1824037"/>
                </a:lnTo>
                <a:lnTo>
                  <a:pt x="4393648" y="1870075"/>
                </a:lnTo>
                <a:lnTo>
                  <a:pt x="4405405" y="1922462"/>
                </a:lnTo>
                <a:lnTo>
                  <a:pt x="4413803" y="1982787"/>
                </a:lnTo>
                <a:lnTo>
                  <a:pt x="4417162" y="2051050"/>
                </a:lnTo>
                <a:lnTo>
                  <a:pt x="4413803" y="2119312"/>
                </a:lnTo>
                <a:lnTo>
                  <a:pt x="4405405" y="2179637"/>
                </a:lnTo>
                <a:lnTo>
                  <a:pt x="4393648" y="2232025"/>
                </a:lnTo>
                <a:lnTo>
                  <a:pt x="4378531" y="2278062"/>
                </a:lnTo>
                <a:lnTo>
                  <a:pt x="4361735" y="2319337"/>
                </a:lnTo>
                <a:lnTo>
                  <a:pt x="4341580" y="2359025"/>
                </a:lnTo>
                <a:lnTo>
                  <a:pt x="4321425" y="2395537"/>
                </a:lnTo>
                <a:lnTo>
                  <a:pt x="4301270" y="2433637"/>
                </a:lnTo>
                <a:lnTo>
                  <a:pt x="4282794" y="2471737"/>
                </a:lnTo>
                <a:lnTo>
                  <a:pt x="4264318" y="2513012"/>
                </a:lnTo>
                <a:lnTo>
                  <a:pt x="4249203" y="2560637"/>
                </a:lnTo>
                <a:lnTo>
                  <a:pt x="4239125" y="2613025"/>
                </a:lnTo>
                <a:lnTo>
                  <a:pt x="4229047" y="2671762"/>
                </a:lnTo>
                <a:lnTo>
                  <a:pt x="4227367" y="2741612"/>
                </a:lnTo>
                <a:lnTo>
                  <a:pt x="4229047" y="2809875"/>
                </a:lnTo>
                <a:lnTo>
                  <a:pt x="4239125" y="2868612"/>
                </a:lnTo>
                <a:lnTo>
                  <a:pt x="4249203" y="2922587"/>
                </a:lnTo>
                <a:lnTo>
                  <a:pt x="4264318" y="2967037"/>
                </a:lnTo>
                <a:lnTo>
                  <a:pt x="4282794" y="3009900"/>
                </a:lnTo>
                <a:lnTo>
                  <a:pt x="4301270" y="3046412"/>
                </a:lnTo>
                <a:lnTo>
                  <a:pt x="4321425" y="3084512"/>
                </a:lnTo>
                <a:lnTo>
                  <a:pt x="4341580" y="3121025"/>
                </a:lnTo>
                <a:lnTo>
                  <a:pt x="4361735" y="3160712"/>
                </a:lnTo>
                <a:lnTo>
                  <a:pt x="4378531" y="3201987"/>
                </a:lnTo>
                <a:lnTo>
                  <a:pt x="4393648" y="3248025"/>
                </a:lnTo>
                <a:lnTo>
                  <a:pt x="4405405" y="3300412"/>
                </a:lnTo>
                <a:lnTo>
                  <a:pt x="4413803" y="3360737"/>
                </a:lnTo>
                <a:lnTo>
                  <a:pt x="4417162" y="3427412"/>
                </a:lnTo>
                <a:lnTo>
                  <a:pt x="4413803" y="3497262"/>
                </a:lnTo>
                <a:lnTo>
                  <a:pt x="4405405" y="3557587"/>
                </a:lnTo>
                <a:lnTo>
                  <a:pt x="4393648" y="3609975"/>
                </a:lnTo>
                <a:lnTo>
                  <a:pt x="4378531" y="3656012"/>
                </a:lnTo>
                <a:lnTo>
                  <a:pt x="4361735" y="3697287"/>
                </a:lnTo>
                <a:lnTo>
                  <a:pt x="4341580" y="3736975"/>
                </a:lnTo>
                <a:lnTo>
                  <a:pt x="4301270" y="3811587"/>
                </a:lnTo>
                <a:lnTo>
                  <a:pt x="4282794" y="3848100"/>
                </a:lnTo>
                <a:lnTo>
                  <a:pt x="4264318" y="3890962"/>
                </a:lnTo>
                <a:lnTo>
                  <a:pt x="4249203" y="3935412"/>
                </a:lnTo>
                <a:lnTo>
                  <a:pt x="4239125" y="3987800"/>
                </a:lnTo>
                <a:lnTo>
                  <a:pt x="4229047" y="4048125"/>
                </a:lnTo>
                <a:lnTo>
                  <a:pt x="4227367" y="4116387"/>
                </a:lnTo>
                <a:lnTo>
                  <a:pt x="4229047" y="4186237"/>
                </a:lnTo>
                <a:lnTo>
                  <a:pt x="4239125" y="4244975"/>
                </a:lnTo>
                <a:lnTo>
                  <a:pt x="4249203" y="4297362"/>
                </a:lnTo>
                <a:lnTo>
                  <a:pt x="4264318" y="4343400"/>
                </a:lnTo>
                <a:lnTo>
                  <a:pt x="4282794" y="4386262"/>
                </a:lnTo>
                <a:lnTo>
                  <a:pt x="4301270" y="4424362"/>
                </a:lnTo>
                <a:lnTo>
                  <a:pt x="4341580" y="4498975"/>
                </a:lnTo>
                <a:lnTo>
                  <a:pt x="4361735" y="4537075"/>
                </a:lnTo>
                <a:lnTo>
                  <a:pt x="4378531" y="4579937"/>
                </a:lnTo>
                <a:lnTo>
                  <a:pt x="4393648" y="4625975"/>
                </a:lnTo>
                <a:lnTo>
                  <a:pt x="4405405" y="4678362"/>
                </a:lnTo>
                <a:lnTo>
                  <a:pt x="4413803" y="4738687"/>
                </a:lnTo>
                <a:lnTo>
                  <a:pt x="4417162" y="4806950"/>
                </a:lnTo>
                <a:lnTo>
                  <a:pt x="4413803" y="4875212"/>
                </a:lnTo>
                <a:lnTo>
                  <a:pt x="4405405" y="4935537"/>
                </a:lnTo>
                <a:lnTo>
                  <a:pt x="4393648" y="4987925"/>
                </a:lnTo>
                <a:lnTo>
                  <a:pt x="4378531" y="5033962"/>
                </a:lnTo>
                <a:lnTo>
                  <a:pt x="4361735" y="5075237"/>
                </a:lnTo>
                <a:lnTo>
                  <a:pt x="4341580" y="5114925"/>
                </a:lnTo>
                <a:lnTo>
                  <a:pt x="4321425" y="5149850"/>
                </a:lnTo>
                <a:lnTo>
                  <a:pt x="4301270" y="5186362"/>
                </a:lnTo>
                <a:lnTo>
                  <a:pt x="4282794" y="5226050"/>
                </a:lnTo>
                <a:lnTo>
                  <a:pt x="4264318" y="5268912"/>
                </a:lnTo>
                <a:lnTo>
                  <a:pt x="4249203" y="5313362"/>
                </a:lnTo>
                <a:lnTo>
                  <a:pt x="4239125" y="5365750"/>
                </a:lnTo>
                <a:lnTo>
                  <a:pt x="4229047" y="5426075"/>
                </a:lnTo>
                <a:lnTo>
                  <a:pt x="4227367" y="5494337"/>
                </a:lnTo>
                <a:lnTo>
                  <a:pt x="4229047" y="5562600"/>
                </a:lnTo>
                <a:lnTo>
                  <a:pt x="4239125" y="5622925"/>
                </a:lnTo>
                <a:lnTo>
                  <a:pt x="4249203" y="5675312"/>
                </a:lnTo>
                <a:lnTo>
                  <a:pt x="4264318" y="5721350"/>
                </a:lnTo>
                <a:lnTo>
                  <a:pt x="4282794" y="5762625"/>
                </a:lnTo>
                <a:lnTo>
                  <a:pt x="4301270" y="5802312"/>
                </a:lnTo>
                <a:lnTo>
                  <a:pt x="4321425" y="5840412"/>
                </a:lnTo>
                <a:lnTo>
                  <a:pt x="4341580" y="5876925"/>
                </a:lnTo>
                <a:lnTo>
                  <a:pt x="4361735" y="5915025"/>
                </a:lnTo>
                <a:lnTo>
                  <a:pt x="4378531" y="5956300"/>
                </a:lnTo>
                <a:lnTo>
                  <a:pt x="4393648" y="6003925"/>
                </a:lnTo>
                <a:lnTo>
                  <a:pt x="4405405" y="6056312"/>
                </a:lnTo>
                <a:lnTo>
                  <a:pt x="4413803" y="6113462"/>
                </a:lnTo>
                <a:lnTo>
                  <a:pt x="4417162" y="6183312"/>
                </a:lnTo>
                <a:lnTo>
                  <a:pt x="4413803" y="6251575"/>
                </a:lnTo>
                <a:lnTo>
                  <a:pt x="4405405" y="6311900"/>
                </a:lnTo>
                <a:lnTo>
                  <a:pt x="4393648" y="6361112"/>
                </a:lnTo>
                <a:lnTo>
                  <a:pt x="4378531" y="6407150"/>
                </a:lnTo>
                <a:lnTo>
                  <a:pt x="4361735" y="6448425"/>
                </a:lnTo>
                <a:lnTo>
                  <a:pt x="4343260" y="6488112"/>
                </a:lnTo>
                <a:lnTo>
                  <a:pt x="4324784" y="6523037"/>
                </a:lnTo>
                <a:lnTo>
                  <a:pt x="4304629" y="6561137"/>
                </a:lnTo>
                <a:lnTo>
                  <a:pt x="4284474" y="6597650"/>
                </a:lnTo>
                <a:lnTo>
                  <a:pt x="4267678" y="6640512"/>
                </a:lnTo>
                <a:lnTo>
                  <a:pt x="4250882" y="6683375"/>
                </a:lnTo>
                <a:lnTo>
                  <a:pt x="4240804" y="6735762"/>
                </a:lnTo>
                <a:lnTo>
                  <a:pt x="4232407" y="6791325"/>
                </a:lnTo>
                <a:lnTo>
                  <a:pt x="4227367" y="6858000"/>
                </a:lnTo>
                <a:lnTo>
                  <a:pt x="2310062" y="6858000"/>
                </a:lnTo>
                <a:lnTo>
                  <a:pt x="144378" y="6858000"/>
                </a:lnTo>
                <a:lnTo>
                  <a:pt x="0" y="6858000"/>
                </a:lnTo>
                <a:close/>
              </a:path>
            </a:pathLst>
          </a:custGeom>
          <a:solidFill>
            <a:srgbClr val="FFFFFF"/>
          </a:solidFill>
          <a:ln w="0">
            <a:noFill/>
            <a:prstDash val="solid"/>
            <a:round/>
            <a:headEnd/>
            <a:tailEnd/>
          </a:ln>
        </p:spPr>
      </p:sp>
      <p:sp useBgFill="1">
        <p:nvSpPr>
          <p:cNvPr id="12" name="Freeform: Shape 11">
            <a:extLst>
              <a:ext uri="{FF2B5EF4-FFF2-40B4-BE49-F238E27FC236}">
                <a16:creationId xmlns:a16="http://schemas.microsoft.com/office/drawing/2014/main" id="{A7A4B465-FBCC-4CD4-89A1-82992A7B47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272784" cy="6858000"/>
          </a:xfrm>
          <a:custGeom>
            <a:avLst/>
            <a:gdLst>
              <a:gd name="connsiteX0" fmla="*/ 0 w 4272784"/>
              <a:gd name="connsiteY0" fmla="*/ 0 h 6858000"/>
              <a:gd name="connsiteX1" fmla="*/ 4082989 w 4272784"/>
              <a:gd name="connsiteY1" fmla="*/ 0 h 6858000"/>
              <a:gd name="connsiteX2" fmla="*/ 4088029 w 4272784"/>
              <a:gd name="connsiteY2" fmla="*/ 66675 h 6858000"/>
              <a:gd name="connsiteX3" fmla="*/ 4096426 w 4272784"/>
              <a:gd name="connsiteY3" fmla="*/ 122237 h 6858000"/>
              <a:gd name="connsiteX4" fmla="*/ 4106504 w 4272784"/>
              <a:gd name="connsiteY4" fmla="*/ 174625 h 6858000"/>
              <a:gd name="connsiteX5" fmla="*/ 4123300 w 4272784"/>
              <a:gd name="connsiteY5" fmla="*/ 217487 h 6858000"/>
              <a:gd name="connsiteX6" fmla="*/ 4140096 w 4272784"/>
              <a:gd name="connsiteY6" fmla="*/ 260350 h 6858000"/>
              <a:gd name="connsiteX7" fmla="*/ 4160251 w 4272784"/>
              <a:gd name="connsiteY7" fmla="*/ 296862 h 6858000"/>
              <a:gd name="connsiteX8" fmla="*/ 4180406 w 4272784"/>
              <a:gd name="connsiteY8" fmla="*/ 334962 h 6858000"/>
              <a:gd name="connsiteX9" fmla="*/ 4198882 w 4272784"/>
              <a:gd name="connsiteY9" fmla="*/ 369887 h 6858000"/>
              <a:gd name="connsiteX10" fmla="*/ 4217357 w 4272784"/>
              <a:gd name="connsiteY10" fmla="*/ 409575 h 6858000"/>
              <a:gd name="connsiteX11" fmla="*/ 4234153 w 4272784"/>
              <a:gd name="connsiteY11" fmla="*/ 450850 h 6858000"/>
              <a:gd name="connsiteX12" fmla="*/ 4249270 w 4272784"/>
              <a:gd name="connsiteY12" fmla="*/ 496887 h 6858000"/>
              <a:gd name="connsiteX13" fmla="*/ 4261027 w 4272784"/>
              <a:gd name="connsiteY13" fmla="*/ 546100 h 6858000"/>
              <a:gd name="connsiteX14" fmla="*/ 4269425 w 4272784"/>
              <a:gd name="connsiteY14" fmla="*/ 606425 h 6858000"/>
              <a:gd name="connsiteX15" fmla="*/ 4272784 w 4272784"/>
              <a:gd name="connsiteY15" fmla="*/ 673100 h 6858000"/>
              <a:gd name="connsiteX16" fmla="*/ 4269425 w 4272784"/>
              <a:gd name="connsiteY16" fmla="*/ 744537 h 6858000"/>
              <a:gd name="connsiteX17" fmla="*/ 4261027 w 4272784"/>
              <a:gd name="connsiteY17" fmla="*/ 801687 h 6858000"/>
              <a:gd name="connsiteX18" fmla="*/ 4249270 w 4272784"/>
              <a:gd name="connsiteY18" fmla="*/ 854075 h 6858000"/>
              <a:gd name="connsiteX19" fmla="*/ 4234153 w 4272784"/>
              <a:gd name="connsiteY19" fmla="*/ 901700 h 6858000"/>
              <a:gd name="connsiteX20" fmla="*/ 4217357 w 4272784"/>
              <a:gd name="connsiteY20" fmla="*/ 942975 h 6858000"/>
              <a:gd name="connsiteX21" fmla="*/ 4197202 w 4272784"/>
              <a:gd name="connsiteY21" fmla="*/ 981075 h 6858000"/>
              <a:gd name="connsiteX22" fmla="*/ 4177047 w 4272784"/>
              <a:gd name="connsiteY22" fmla="*/ 1017587 h 6858000"/>
              <a:gd name="connsiteX23" fmla="*/ 4156892 w 4272784"/>
              <a:gd name="connsiteY23" fmla="*/ 1055687 h 6858000"/>
              <a:gd name="connsiteX24" fmla="*/ 4138416 w 4272784"/>
              <a:gd name="connsiteY24" fmla="*/ 1095375 h 6858000"/>
              <a:gd name="connsiteX25" fmla="*/ 4119940 w 4272784"/>
              <a:gd name="connsiteY25" fmla="*/ 1136650 h 6858000"/>
              <a:gd name="connsiteX26" fmla="*/ 4104825 w 4272784"/>
              <a:gd name="connsiteY26" fmla="*/ 1182687 h 6858000"/>
              <a:gd name="connsiteX27" fmla="*/ 4094747 w 4272784"/>
              <a:gd name="connsiteY27" fmla="*/ 1235075 h 6858000"/>
              <a:gd name="connsiteX28" fmla="*/ 4084669 w 4272784"/>
              <a:gd name="connsiteY28" fmla="*/ 1295400 h 6858000"/>
              <a:gd name="connsiteX29" fmla="*/ 4082989 w 4272784"/>
              <a:gd name="connsiteY29" fmla="*/ 1363662 h 6858000"/>
              <a:gd name="connsiteX30" fmla="*/ 4084669 w 4272784"/>
              <a:gd name="connsiteY30" fmla="*/ 1431925 h 6858000"/>
              <a:gd name="connsiteX31" fmla="*/ 4094747 w 4272784"/>
              <a:gd name="connsiteY31" fmla="*/ 1492250 h 6858000"/>
              <a:gd name="connsiteX32" fmla="*/ 4104825 w 4272784"/>
              <a:gd name="connsiteY32" fmla="*/ 1544637 h 6858000"/>
              <a:gd name="connsiteX33" fmla="*/ 4119940 w 4272784"/>
              <a:gd name="connsiteY33" fmla="*/ 1589087 h 6858000"/>
              <a:gd name="connsiteX34" fmla="*/ 4138416 w 4272784"/>
              <a:gd name="connsiteY34" fmla="*/ 1631950 h 6858000"/>
              <a:gd name="connsiteX35" fmla="*/ 4156892 w 4272784"/>
              <a:gd name="connsiteY35" fmla="*/ 1671637 h 6858000"/>
              <a:gd name="connsiteX36" fmla="*/ 4177047 w 4272784"/>
              <a:gd name="connsiteY36" fmla="*/ 1708150 h 6858000"/>
              <a:gd name="connsiteX37" fmla="*/ 4197202 w 4272784"/>
              <a:gd name="connsiteY37" fmla="*/ 1743075 h 6858000"/>
              <a:gd name="connsiteX38" fmla="*/ 4217357 w 4272784"/>
              <a:gd name="connsiteY38" fmla="*/ 1782762 h 6858000"/>
              <a:gd name="connsiteX39" fmla="*/ 4234153 w 4272784"/>
              <a:gd name="connsiteY39" fmla="*/ 1824037 h 6858000"/>
              <a:gd name="connsiteX40" fmla="*/ 4249270 w 4272784"/>
              <a:gd name="connsiteY40" fmla="*/ 1870075 h 6858000"/>
              <a:gd name="connsiteX41" fmla="*/ 4261027 w 4272784"/>
              <a:gd name="connsiteY41" fmla="*/ 1922462 h 6858000"/>
              <a:gd name="connsiteX42" fmla="*/ 4269425 w 4272784"/>
              <a:gd name="connsiteY42" fmla="*/ 1982787 h 6858000"/>
              <a:gd name="connsiteX43" fmla="*/ 4272784 w 4272784"/>
              <a:gd name="connsiteY43" fmla="*/ 2051050 h 6858000"/>
              <a:gd name="connsiteX44" fmla="*/ 4269425 w 4272784"/>
              <a:gd name="connsiteY44" fmla="*/ 2119312 h 6858000"/>
              <a:gd name="connsiteX45" fmla="*/ 4261027 w 4272784"/>
              <a:gd name="connsiteY45" fmla="*/ 2179637 h 6858000"/>
              <a:gd name="connsiteX46" fmla="*/ 4249270 w 4272784"/>
              <a:gd name="connsiteY46" fmla="*/ 2232025 h 6858000"/>
              <a:gd name="connsiteX47" fmla="*/ 4234153 w 4272784"/>
              <a:gd name="connsiteY47" fmla="*/ 2278062 h 6858000"/>
              <a:gd name="connsiteX48" fmla="*/ 4217357 w 4272784"/>
              <a:gd name="connsiteY48" fmla="*/ 2319337 h 6858000"/>
              <a:gd name="connsiteX49" fmla="*/ 4197202 w 4272784"/>
              <a:gd name="connsiteY49" fmla="*/ 2359025 h 6858000"/>
              <a:gd name="connsiteX50" fmla="*/ 4177047 w 4272784"/>
              <a:gd name="connsiteY50" fmla="*/ 2395537 h 6858000"/>
              <a:gd name="connsiteX51" fmla="*/ 4156892 w 4272784"/>
              <a:gd name="connsiteY51" fmla="*/ 2433637 h 6858000"/>
              <a:gd name="connsiteX52" fmla="*/ 4138416 w 4272784"/>
              <a:gd name="connsiteY52" fmla="*/ 2471737 h 6858000"/>
              <a:gd name="connsiteX53" fmla="*/ 4119940 w 4272784"/>
              <a:gd name="connsiteY53" fmla="*/ 2513012 h 6858000"/>
              <a:gd name="connsiteX54" fmla="*/ 4104825 w 4272784"/>
              <a:gd name="connsiteY54" fmla="*/ 2560637 h 6858000"/>
              <a:gd name="connsiteX55" fmla="*/ 4094747 w 4272784"/>
              <a:gd name="connsiteY55" fmla="*/ 2613025 h 6858000"/>
              <a:gd name="connsiteX56" fmla="*/ 4084669 w 4272784"/>
              <a:gd name="connsiteY56" fmla="*/ 2671762 h 6858000"/>
              <a:gd name="connsiteX57" fmla="*/ 4082989 w 4272784"/>
              <a:gd name="connsiteY57" fmla="*/ 2741612 h 6858000"/>
              <a:gd name="connsiteX58" fmla="*/ 4084669 w 4272784"/>
              <a:gd name="connsiteY58" fmla="*/ 2809875 h 6858000"/>
              <a:gd name="connsiteX59" fmla="*/ 4094747 w 4272784"/>
              <a:gd name="connsiteY59" fmla="*/ 2868612 h 6858000"/>
              <a:gd name="connsiteX60" fmla="*/ 4104825 w 4272784"/>
              <a:gd name="connsiteY60" fmla="*/ 2922587 h 6858000"/>
              <a:gd name="connsiteX61" fmla="*/ 4119940 w 4272784"/>
              <a:gd name="connsiteY61" fmla="*/ 2967037 h 6858000"/>
              <a:gd name="connsiteX62" fmla="*/ 4138416 w 4272784"/>
              <a:gd name="connsiteY62" fmla="*/ 3009900 h 6858000"/>
              <a:gd name="connsiteX63" fmla="*/ 4156892 w 4272784"/>
              <a:gd name="connsiteY63" fmla="*/ 3046412 h 6858000"/>
              <a:gd name="connsiteX64" fmla="*/ 4177047 w 4272784"/>
              <a:gd name="connsiteY64" fmla="*/ 3084512 h 6858000"/>
              <a:gd name="connsiteX65" fmla="*/ 4197202 w 4272784"/>
              <a:gd name="connsiteY65" fmla="*/ 3121025 h 6858000"/>
              <a:gd name="connsiteX66" fmla="*/ 4217357 w 4272784"/>
              <a:gd name="connsiteY66" fmla="*/ 3160712 h 6858000"/>
              <a:gd name="connsiteX67" fmla="*/ 4234153 w 4272784"/>
              <a:gd name="connsiteY67" fmla="*/ 3201987 h 6858000"/>
              <a:gd name="connsiteX68" fmla="*/ 4249270 w 4272784"/>
              <a:gd name="connsiteY68" fmla="*/ 3248025 h 6858000"/>
              <a:gd name="connsiteX69" fmla="*/ 4261027 w 4272784"/>
              <a:gd name="connsiteY69" fmla="*/ 3300412 h 6858000"/>
              <a:gd name="connsiteX70" fmla="*/ 4269425 w 4272784"/>
              <a:gd name="connsiteY70" fmla="*/ 3360737 h 6858000"/>
              <a:gd name="connsiteX71" fmla="*/ 4272784 w 4272784"/>
              <a:gd name="connsiteY71" fmla="*/ 3427412 h 6858000"/>
              <a:gd name="connsiteX72" fmla="*/ 4269425 w 4272784"/>
              <a:gd name="connsiteY72" fmla="*/ 3497262 h 6858000"/>
              <a:gd name="connsiteX73" fmla="*/ 4261027 w 4272784"/>
              <a:gd name="connsiteY73" fmla="*/ 3557587 h 6858000"/>
              <a:gd name="connsiteX74" fmla="*/ 4249270 w 4272784"/>
              <a:gd name="connsiteY74" fmla="*/ 3609975 h 6858000"/>
              <a:gd name="connsiteX75" fmla="*/ 4234153 w 4272784"/>
              <a:gd name="connsiteY75" fmla="*/ 3656012 h 6858000"/>
              <a:gd name="connsiteX76" fmla="*/ 4217357 w 4272784"/>
              <a:gd name="connsiteY76" fmla="*/ 3697287 h 6858000"/>
              <a:gd name="connsiteX77" fmla="*/ 4197202 w 4272784"/>
              <a:gd name="connsiteY77" fmla="*/ 3736975 h 6858000"/>
              <a:gd name="connsiteX78" fmla="*/ 4156892 w 4272784"/>
              <a:gd name="connsiteY78" fmla="*/ 3811587 h 6858000"/>
              <a:gd name="connsiteX79" fmla="*/ 4138416 w 4272784"/>
              <a:gd name="connsiteY79" fmla="*/ 3848100 h 6858000"/>
              <a:gd name="connsiteX80" fmla="*/ 4119940 w 4272784"/>
              <a:gd name="connsiteY80" fmla="*/ 3890962 h 6858000"/>
              <a:gd name="connsiteX81" fmla="*/ 4104825 w 4272784"/>
              <a:gd name="connsiteY81" fmla="*/ 3935412 h 6858000"/>
              <a:gd name="connsiteX82" fmla="*/ 4094747 w 4272784"/>
              <a:gd name="connsiteY82" fmla="*/ 3987800 h 6858000"/>
              <a:gd name="connsiteX83" fmla="*/ 4084669 w 4272784"/>
              <a:gd name="connsiteY83" fmla="*/ 4048125 h 6858000"/>
              <a:gd name="connsiteX84" fmla="*/ 4082989 w 4272784"/>
              <a:gd name="connsiteY84" fmla="*/ 4116387 h 6858000"/>
              <a:gd name="connsiteX85" fmla="*/ 4084669 w 4272784"/>
              <a:gd name="connsiteY85" fmla="*/ 4186237 h 6858000"/>
              <a:gd name="connsiteX86" fmla="*/ 4094747 w 4272784"/>
              <a:gd name="connsiteY86" fmla="*/ 4244975 h 6858000"/>
              <a:gd name="connsiteX87" fmla="*/ 4104825 w 4272784"/>
              <a:gd name="connsiteY87" fmla="*/ 4297362 h 6858000"/>
              <a:gd name="connsiteX88" fmla="*/ 4119940 w 4272784"/>
              <a:gd name="connsiteY88" fmla="*/ 4343400 h 6858000"/>
              <a:gd name="connsiteX89" fmla="*/ 4138416 w 4272784"/>
              <a:gd name="connsiteY89" fmla="*/ 4386262 h 6858000"/>
              <a:gd name="connsiteX90" fmla="*/ 4156892 w 4272784"/>
              <a:gd name="connsiteY90" fmla="*/ 4424362 h 6858000"/>
              <a:gd name="connsiteX91" fmla="*/ 4197202 w 4272784"/>
              <a:gd name="connsiteY91" fmla="*/ 4498975 h 6858000"/>
              <a:gd name="connsiteX92" fmla="*/ 4217357 w 4272784"/>
              <a:gd name="connsiteY92" fmla="*/ 4537075 h 6858000"/>
              <a:gd name="connsiteX93" fmla="*/ 4234153 w 4272784"/>
              <a:gd name="connsiteY93" fmla="*/ 4579937 h 6858000"/>
              <a:gd name="connsiteX94" fmla="*/ 4249270 w 4272784"/>
              <a:gd name="connsiteY94" fmla="*/ 4625975 h 6858000"/>
              <a:gd name="connsiteX95" fmla="*/ 4261027 w 4272784"/>
              <a:gd name="connsiteY95" fmla="*/ 4678362 h 6858000"/>
              <a:gd name="connsiteX96" fmla="*/ 4269425 w 4272784"/>
              <a:gd name="connsiteY96" fmla="*/ 4738687 h 6858000"/>
              <a:gd name="connsiteX97" fmla="*/ 4272784 w 4272784"/>
              <a:gd name="connsiteY97" fmla="*/ 4806950 h 6858000"/>
              <a:gd name="connsiteX98" fmla="*/ 4269425 w 4272784"/>
              <a:gd name="connsiteY98" fmla="*/ 4875212 h 6858000"/>
              <a:gd name="connsiteX99" fmla="*/ 4261027 w 4272784"/>
              <a:gd name="connsiteY99" fmla="*/ 4935537 h 6858000"/>
              <a:gd name="connsiteX100" fmla="*/ 4249270 w 4272784"/>
              <a:gd name="connsiteY100" fmla="*/ 4987925 h 6858000"/>
              <a:gd name="connsiteX101" fmla="*/ 4234153 w 4272784"/>
              <a:gd name="connsiteY101" fmla="*/ 5033962 h 6858000"/>
              <a:gd name="connsiteX102" fmla="*/ 4217357 w 4272784"/>
              <a:gd name="connsiteY102" fmla="*/ 5075237 h 6858000"/>
              <a:gd name="connsiteX103" fmla="*/ 4197202 w 4272784"/>
              <a:gd name="connsiteY103" fmla="*/ 5114925 h 6858000"/>
              <a:gd name="connsiteX104" fmla="*/ 4177047 w 4272784"/>
              <a:gd name="connsiteY104" fmla="*/ 5149850 h 6858000"/>
              <a:gd name="connsiteX105" fmla="*/ 4156892 w 4272784"/>
              <a:gd name="connsiteY105" fmla="*/ 5186362 h 6858000"/>
              <a:gd name="connsiteX106" fmla="*/ 4138416 w 4272784"/>
              <a:gd name="connsiteY106" fmla="*/ 5226050 h 6858000"/>
              <a:gd name="connsiteX107" fmla="*/ 4119940 w 4272784"/>
              <a:gd name="connsiteY107" fmla="*/ 5268912 h 6858000"/>
              <a:gd name="connsiteX108" fmla="*/ 4104825 w 4272784"/>
              <a:gd name="connsiteY108" fmla="*/ 5313362 h 6858000"/>
              <a:gd name="connsiteX109" fmla="*/ 4094747 w 4272784"/>
              <a:gd name="connsiteY109" fmla="*/ 5365750 h 6858000"/>
              <a:gd name="connsiteX110" fmla="*/ 4084669 w 4272784"/>
              <a:gd name="connsiteY110" fmla="*/ 5426075 h 6858000"/>
              <a:gd name="connsiteX111" fmla="*/ 4082989 w 4272784"/>
              <a:gd name="connsiteY111" fmla="*/ 5494337 h 6858000"/>
              <a:gd name="connsiteX112" fmla="*/ 4084669 w 4272784"/>
              <a:gd name="connsiteY112" fmla="*/ 5562600 h 6858000"/>
              <a:gd name="connsiteX113" fmla="*/ 4094747 w 4272784"/>
              <a:gd name="connsiteY113" fmla="*/ 5622925 h 6858000"/>
              <a:gd name="connsiteX114" fmla="*/ 4104825 w 4272784"/>
              <a:gd name="connsiteY114" fmla="*/ 5675312 h 6858000"/>
              <a:gd name="connsiteX115" fmla="*/ 4119940 w 4272784"/>
              <a:gd name="connsiteY115" fmla="*/ 5721350 h 6858000"/>
              <a:gd name="connsiteX116" fmla="*/ 4138416 w 4272784"/>
              <a:gd name="connsiteY116" fmla="*/ 5762625 h 6858000"/>
              <a:gd name="connsiteX117" fmla="*/ 4156892 w 4272784"/>
              <a:gd name="connsiteY117" fmla="*/ 5802312 h 6858000"/>
              <a:gd name="connsiteX118" fmla="*/ 4177047 w 4272784"/>
              <a:gd name="connsiteY118" fmla="*/ 5840412 h 6858000"/>
              <a:gd name="connsiteX119" fmla="*/ 4197202 w 4272784"/>
              <a:gd name="connsiteY119" fmla="*/ 5876925 h 6858000"/>
              <a:gd name="connsiteX120" fmla="*/ 4217357 w 4272784"/>
              <a:gd name="connsiteY120" fmla="*/ 5915025 h 6858000"/>
              <a:gd name="connsiteX121" fmla="*/ 4234153 w 4272784"/>
              <a:gd name="connsiteY121" fmla="*/ 5956300 h 6858000"/>
              <a:gd name="connsiteX122" fmla="*/ 4249270 w 4272784"/>
              <a:gd name="connsiteY122" fmla="*/ 6003925 h 6858000"/>
              <a:gd name="connsiteX123" fmla="*/ 4261027 w 4272784"/>
              <a:gd name="connsiteY123" fmla="*/ 6056312 h 6858000"/>
              <a:gd name="connsiteX124" fmla="*/ 4269425 w 4272784"/>
              <a:gd name="connsiteY124" fmla="*/ 6113462 h 6858000"/>
              <a:gd name="connsiteX125" fmla="*/ 4272784 w 4272784"/>
              <a:gd name="connsiteY125" fmla="*/ 6183312 h 6858000"/>
              <a:gd name="connsiteX126" fmla="*/ 4269425 w 4272784"/>
              <a:gd name="connsiteY126" fmla="*/ 6251575 h 6858000"/>
              <a:gd name="connsiteX127" fmla="*/ 4261027 w 4272784"/>
              <a:gd name="connsiteY127" fmla="*/ 6311900 h 6858000"/>
              <a:gd name="connsiteX128" fmla="*/ 4249270 w 4272784"/>
              <a:gd name="connsiteY128" fmla="*/ 6361112 h 6858000"/>
              <a:gd name="connsiteX129" fmla="*/ 4234153 w 4272784"/>
              <a:gd name="connsiteY129" fmla="*/ 6407150 h 6858000"/>
              <a:gd name="connsiteX130" fmla="*/ 4217357 w 4272784"/>
              <a:gd name="connsiteY130" fmla="*/ 6448425 h 6858000"/>
              <a:gd name="connsiteX131" fmla="*/ 4198882 w 4272784"/>
              <a:gd name="connsiteY131" fmla="*/ 6488112 h 6858000"/>
              <a:gd name="connsiteX132" fmla="*/ 4180406 w 4272784"/>
              <a:gd name="connsiteY132" fmla="*/ 6523037 h 6858000"/>
              <a:gd name="connsiteX133" fmla="*/ 4160251 w 4272784"/>
              <a:gd name="connsiteY133" fmla="*/ 6561137 h 6858000"/>
              <a:gd name="connsiteX134" fmla="*/ 4140096 w 4272784"/>
              <a:gd name="connsiteY134" fmla="*/ 6597650 h 6858000"/>
              <a:gd name="connsiteX135" fmla="*/ 4123300 w 4272784"/>
              <a:gd name="connsiteY135" fmla="*/ 6640512 h 6858000"/>
              <a:gd name="connsiteX136" fmla="*/ 4106504 w 4272784"/>
              <a:gd name="connsiteY136" fmla="*/ 6683375 h 6858000"/>
              <a:gd name="connsiteX137" fmla="*/ 4096426 w 4272784"/>
              <a:gd name="connsiteY137" fmla="*/ 6735762 h 6858000"/>
              <a:gd name="connsiteX138" fmla="*/ 4088029 w 4272784"/>
              <a:gd name="connsiteY138" fmla="*/ 6791325 h 6858000"/>
              <a:gd name="connsiteX139" fmla="*/ 4082989 w 4272784"/>
              <a:gd name="connsiteY139" fmla="*/ 6858000 h 6858000"/>
              <a:gd name="connsiteX140" fmla="*/ 0 w 4272784"/>
              <a:gd name="connsiteY14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272784" h="6858000">
                <a:moveTo>
                  <a:pt x="0" y="0"/>
                </a:moveTo>
                <a:lnTo>
                  <a:pt x="4082989" y="0"/>
                </a:lnTo>
                <a:lnTo>
                  <a:pt x="4088029" y="66675"/>
                </a:lnTo>
                <a:lnTo>
                  <a:pt x="4096426" y="122237"/>
                </a:lnTo>
                <a:lnTo>
                  <a:pt x="4106504" y="174625"/>
                </a:lnTo>
                <a:lnTo>
                  <a:pt x="4123300" y="217487"/>
                </a:lnTo>
                <a:lnTo>
                  <a:pt x="4140096" y="260350"/>
                </a:lnTo>
                <a:lnTo>
                  <a:pt x="4160251" y="296862"/>
                </a:lnTo>
                <a:lnTo>
                  <a:pt x="4180406" y="334962"/>
                </a:lnTo>
                <a:lnTo>
                  <a:pt x="4198882" y="369887"/>
                </a:lnTo>
                <a:lnTo>
                  <a:pt x="4217357" y="409575"/>
                </a:lnTo>
                <a:lnTo>
                  <a:pt x="4234153" y="450850"/>
                </a:lnTo>
                <a:lnTo>
                  <a:pt x="4249270" y="496887"/>
                </a:lnTo>
                <a:lnTo>
                  <a:pt x="4261027" y="546100"/>
                </a:lnTo>
                <a:lnTo>
                  <a:pt x="4269425" y="606425"/>
                </a:lnTo>
                <a:lnTo>
                  <a:pt x="4272784" y="673100"/>
                </a:lnTo>
                <a:lnTo>
                  <a:pt x="4269425" y="744537"/>
                </a:lnTo>
                <a:lnTo>
                  <a:pt x="4261027" y="801687"/>
                </a:lnTo>
                <a:lnTo>
                  <a:pt x="4249270" y="854075"/>
                </a:lnTo>
                <a:lnTo>
                  <a:pt x="4234153" y="901700"/>
                </a:lnTo>
                <a:lnTo>
                  <a:pt x="4217357" y="942975"/>
                </a:lnTo>
                <a:lnTo>
                  <a:pt x="4197202" y="981075"/>
                </a:lnTo>
                <a:lnTo>
                  <a:pt x="4177047" y="1017587"/>
                </a:lnTo>
                <a:lnTo>
                  <a:pt x="4156892" y="1055687"/>
                </a:lnTo>
                <a:lnTo>
                  <a:pt x="4138416" y="1095375"/>
                </a:lnTo>
                <a:lnTo>
                  <a:pt x="4119940" y="1136650"/>
                </a:lnTo>
                <a:lnTo>
                  <a:pt x="4104825" y="1182687"/>
                </a:lnTo>
                <a:lnTo>
                  <a:pt x="4094747" y="1235075"/>
                </a:lnTo>
                <a:lnTo>
                  <a:pt x="4084669" y="1295400"/>
                </a:lnTo>
                <a:lnTo>
                  <a:pt x="4082989" y="1363662"/>
                </a:lnTo>
                <a:lnTo>
                  <a:pt x="4084669" y="1431925"/>
                </a:lnTo>
                <a:lnTo>
                  <a:pt x="4094747" y="1492250"/>
                </a:lnTo>
                <a:lnTo>
                  <a:pt x="4104825" y="1544637"/>
                </a:lnTo>
                <a:lnTo>
                  <a:pt x="4119940" y="1589087"/>
                </a:lnTo>
                <a:lnTo>
                  <a:pt x="4138416" y="1631950"/>
                </a:lnTo>
                <a:lnTo>
                  <a:pt x="4156892" y="1671637"/>
                </a:lnTo>
                <a:lnTo>
                  <a:pt x="4177047" y="1708150"/>
                </a:lnTo>
                <a:lnTo>
                  <a:pt x="4197202" y="1743075"/>
                </a:lnTo>
                <a:lnTo>
                  <a:pt x="4217357" y="1782762"/>
                </a:lnTo>
                <a:lnTo>
                  <a:pt x="4234153" y="1824037"/>
                </a:lnTo>
                <a:lnTo>
                  <a:pt x="4249270" y="1870075"/>
                </a:lnTo>
                <a:lnTo>
                  <a:pt x="4261027" y="1922462"/>
                </a:lnTo>
                <a:lnTo>
                  <a:pt x="4269425" y="1982787"/>
                </a:lnTo>
                <a:lnTo>
                  <a:pt x="4272784" y="2051050"/>
                </a:lnTo>
                <a:lnTo>
                  <a:pt x="4269425" y="2119312"/>
                </a:lnTo>
                <a:lnTo>
                  <a:pt x="4261027" y="2179637"/>
                </a:lnTo>
                <a:lnTo>
                  <a:pt x="4249270" y="2232025"/>
                </a:lnTo>
                <a:lnTo>
                  <a:pt x="4234153" y="2278062"/>
                </a:lnTo>
                <a:lnTo>
                  <a:pt x="4217357" y="2319337"/>
                </a:lnTo>
                <a:lnTo>
                  <a:pt x="4197202" y="2359025"/>
                </a:lnTo>
                <a:lnTo>
                  <a:pt x="4177047" y="2395537"/>
                </a:lnTo>
                <a:lnTo>
                  <a:pt x="4156892" y="2433637"/>
                </a:lnTo>
                <a:lnTo>
                  <a:pt x="4138416" y="2471737"/>
                </a:lnTo>
                <a:lnTo>
                  <a:pt x="4119940" y="2513012"/>
                </a:lnTo>
                <a:lnTo>
                  <a:pt x="4104825" y="2560637"/>
                </a:lnTo>
                <a:lnTo>
                  <a:pt x="4094747" y="2613025"/>
                </a:lnTo>
                <a:lnTo>
                  <a:pt x="4084669" y="2671762"/>
                </a:lnTo>
                <a:lnTo>
                  <a:pt x="4082989" y="2741612"/>
                </a:lnTo>
                <a:lnTo>
                  <a:pt x="4084669" y="2809875"/>
                </a:lnTo>
                <a:lnTo>
                  <a:pt x="4094747" y="2868612"/>
                </a:lnTo>
                <a:lnTo>
                  <a:pt x="4104825" y="2922587"/>
                </a:lnTo>
                <a:lnTo>
                  <a:pt x="4119940" y="2967037"/>
                </a:lnTo>
                <a:lnTo>
                  <a:pt x="4138416" y="3009900"/>
                </a:lnTo>
                <a:lnTo>
                  <a:pt x="4156892" y="3046412"/>
                </a:lnTo>
                <a:lnTo>
                  <a:pt x="4177047" y="3084512"/>
                </a:lnTo>
                <a:lnTo>
                  <a:pt x="4197202" y="3121025"/>
                </a:lnTo>
                <a:lnTo>
                  <a:pt x="4217357" y="3160712"/>
                </a:lnTo>
                <a:lnTo>
                  <a:pt x="4234153" y="3201987"/>
                </a:lnTo>
                <a:lnTo>
                  <a:pt x="4249270" y="3248025"/>
                </a:lnTo>
                <a:lnTo>
                  <a:pt x="4261027" y="3300412"/>
                </a:lnTo>
                <a:lnTo>
                  <a:pt x="4269425" y="3360737"/>
                </a:lnTo>
                <a:lnTo>
                  <a:pt x="4272784" y="3427412"/>
                </a:lnTo>
                <a:lnTo>
                  <a:pt x="4269425" y="3497262"/>
                </a:lnTo>
                <a:lnTo>
                  <a:pt x="4261027" y="3557587"/>
                </a:lnTo>
                <a:lnTo>
                  <a:pt x="4249270" y="3609975"/>
                </a:lnTo>
                <a:lnTo>
                  <a:pt x="4234153" y="3656012"/>
                </a:lnTo>
                <a:lnTo>
                  <a:pt x="4217357" y="3697287"/>
                </a:lnTo>
                <a:lnTo>
                  <a:pt x="4197202" y="3736975"/>
                </a:lnTo>
                <a:lnTo>
                  <a:pt x="4156892" y="3811587"/>
                </a:lnTo>
                <a:lnTo>
                  <a:pt x="4138416" y="3848100"/>
                </a:lnTo>
                <a:lnTo>
                  <a:pt x="4119940" y="3890962"/>
                </a:lnTo>
                <a:lnTo>
                  <a:pt x="4104825" y="3935412"/>
                </a:lnTo>
                <a:lnTo>
                  <a:pt x="4094747" y="3987800"/>
                </a:lnTo>
                <a:lnTo>
                  <a:pt x="4084669" y="4048125"/>
                </a:lnTo>
                <a:lnTo>
                  <a:pt x="4082989" y="4116387"/>
                </a:lnTo>
                <a:lnTo>
                  <a:pt x="4084669" y="4186237"/>
                </a:lnTo>
                <a:lnTo>
                  <a:pt x="4094747" y="4244975"/>
                </a:lnTo>
                <a:lnTo>
                  <a:pt x="4104825" y="4297362"/>
                </a:lnTo>
                <a:lnTo>
                  <a:pt x="4119940" y="4343400"/>
                </a:lnTo>
                <a:lnTo>
                  <a:pt x="4138416" y="4386262"/>
                </a:lnTo>
                <a:lnTo>
                  <a:pt x="4156892" y="4424362"/>
                </a:lnTo>
                <a:lnTo>
                  <a:pt x="4197202" y="4498975"/>
                </a:lnTo>
                <a:lnTo>
                  <a:pt x="4217357" y="4537075"/>
                </a:lnTo>
                <a:lnTo>
                  <a:pt x="4234153" y="4579937"/>
                </a:lnTo>
                <a:lnTo>
                  <a:pt x="4249270" y="4625975"/>
                </a:lnTo>
                <a:lnTo>
                  <a:pt x="4261027" y="4678362"/>
                </a:lnTo>
                <a:lnTo>
                  <a:pt x="4269425" y="4738687"/>
                </a:lnTo>
                <a:lnTo>
                  <a:pt x="4272784" y="4806950"/>
                </a:lnTo>
                <a:lnTo>
                  <a:pt x="4269425" y="4875212"/>
                </a:lnTo>
                <a:lnTo>
                  <a:pt x="4261027" y="4935537"/>
                </a:lnTo>
                <a:lnTo>
                  <a:pt x="4249270" y="4987925"/>
                </a:lnTo>
                <a:lnTo>
                  <a:pt x="4234153" y="5033962"/>
                </a:lnTo>
                <a:lnTo>
                  <a:pt x="4217357" y="5075237"/>
                </a:lnTo>
                <a:lnTo>
                  <a:pt x="4197202" y="5114925"/>
                </a:lnTo>
                <a:lnTo>
                  <a:pt x="4177047" y="5149850"/>
                </a:lnTo>
                <a:lnTo>
                  <a:pt x="4156892" y="5186362"/>
                </a:lnTo>
                <a:lnTo>
                  <a:pt x="4138416" y="5226050"/>
                </a:lnTo>
                <a:lnTo>
                  <a:pt x="4119940" y="5268912"/>
                </a:lnTo>
                <a:lnTo>
                  <a:pt x="4104825" y="5313362"/>
                </a:lnTo>
                <a:lnTo>
                  <a:pt x="4094747" y="5365750"/>
                </a:lnTo>
                <a:lnTo>
                  <a:pt x="4084669" y="5426075"/>
                </a:lnTo>
                <a:lnTo>
                  <a:pt x="4082989" y="5494337"/>
                </a:lnTo>
                <a:lnTo>
                  <a:pt x="4084669" y="5562600"/>
                </a:lnTo>
                <a:lnTo>
                  <a:pt x="4094747" y="5622925"/>
                </a:lnTo>
                <a:lnTo>
                  <a:pt x="4104825" y="5675312"/>
                </a:lnTo>
                <a:lnTo>
                  <a:pt x="4119940" y="5721350"/>
                </a:lnTo>
                <a:lnTo>
                  <a:pt x="4138416" y="5762625"/>
                </a:lnTo>
                <a:lnTo>
                  <a:pt x="4156892" y="5802312"/>
                </a:lnTo>
                <a:lnTo>
                  <a:pt x="4177047" y="5840412"/>
                </a:lnTo>
                <a:lnTo>
                  <a:pt x="4197202" y="5876925"/>
                </a:lnTo>
                <a:lnTo>
                  <a:pt x="4217357" y="5915025"/>
                </a:lnTo>
                <a:lnTo>
                  <a:pt x="4234153" y="5956300"/>
                </a:lnTo>
                <a:lnTo>
                  <a:pt x="4249270" y="6003925"/>
                </a:lnTo>
                <a:lnTo>
                  <a:pt x="4261027" y="6056312"/>
                </a:lnTo>
                <a:lnTo>
                  <a:pt x="4269425" y="6113462"/>
                </a:lnTo>
                <a:lnTo>
                  <a:pt x="4272784" y="6183312"/>
                </a:lnTo>
                <a:lnTo>
                  <a:pt x="4269425" y="6251575"/>
                </a:lnTo>
                <a:lnTo>
                  <a:pt x="4261027" y="6311900"/>
                </a:lnTo>
                <a:lnTo>
                  <a:pt x="4249270" y="6361112"/>
                </a:lnTo>
                <a:lnTo>
                  <a:pt x="4234153" y="6407150"/>
                </a:lnTo>
                <a:lnTo>
                  <a:pt x="4217357" y="6448425"/>
                </a:lnTo>
                <a:lnTo>
                  <a:pt x="4198882" y="6488112"/>
                </a:lnTo>
                <a:lnTo>
                  <a:pt x="4180406" y="6523037"/>
                </a:lnTo>
                <a:lnTo>
                  <a:pt x="4160251" y="6561137"/>
                </a:lnTo>
                <a:lnTo>
                  <a:pt x="4140096" y="6597650"/>
                </a:lnTo>
                <a:lnTo>
                  <a:pt x="4123300" y="6640512"/>
                </a:lnTo>
                <a:lnTo>
                  <a:pt x="4106504" y="6683375"/>
                </a:lnTo>
                <a:lnTo>
                  <a:pt x="4096426" y="6735762"/>
                </a:lnTo>
                <a:lnTo>
                  <a:pt x="4088029" y="6791325"/>
                </a:lnTo>
                <a:lnTo>
                  <a:pt x="4082989" y="6858000"/>
                </a:lnTo>
                <a:lnTo>
                  <a:pt x="0" y="6858000"/>
                </a:lnTo>
                <a:close/>
              </a:path>
            </a:pathLst>
          </a:custGeom>
          <a:ln w="0">
            <a:noFill/>
            <a:prstDash val="solid"/>
            <a:round/>
            <a:headEnd/>
            <a:tailEnd/>
          </a:ln>
        </p:spPr>
        <p:txBody>
          <a:bodyPr/>
          <a:lstStyle/>
          <a:p>
            <a:endParaRPr lang="en-US" dirty="0"/>
          </a:p>
        </p:txBody>
      </p:sp>
      <p:sp>
        <p:nvSpPr>
          <p:cNvPr id="14" name="Freeform: Shape 13">
            <a:extLst>
              <a:ext uri="{FF2B5EF4-FFF2-40B4-BE49-F238E27FC236}">
                <a16:creationId xmlns:a16="http://schemas.microsoft.com/office/drawing/2014/main" id="{909E572F-9CDC-4214-9D42-FF00176495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17162" cy="6858000"/>
          </a:xfrm>
          <a:custGeom>
            <a:avLst/>
            <a:gdLst>
              <a:gd name="connsiteX0" fmla="*/ 4417162 w 4417162"/>
              <a:gd name="connsiteY0" fmla="*/ 0 h 6858000"/>
              <a:gd name="connsiteX1" fmla="*/ 334174 w 4417162"/>
              <a:gd name="connsiteY1" fmla="*/ 0 h 6858000"/>
              <a:gd name="connsiteX2" fmla="*/ 334173 w 4417162"/>
              <a:gd name="connsiteY2" fmla="*/ 0 h 6858000"/>
              <a:gd name="connsiteX3" fmla="*/ 189795 w 4417162"/>
              <a:gd name="connsiteY3" fmla="*/ 0 h 6858000"/>
              <a:gd name="connsiteX4" fmla="*/ 184756 w 4417162"/>
              <a:gd name="connsiteY4" fmla="*/ 66675 h 6858000"/>
              <a:gd name="connsiteX5" fmla="*/ 176358 w 4417162"/>
              <a:gd name="connsiteY5" fmla="*/ 122237 h 6858000"/>
              <a:gd name="connsiteX6" fmla="*/ 166281 w 4417162"/>
              <a:gd name="connsiteY6" fmla="*/ 174625 h 6858000"/>
              <a:gd name="connsiteX7" fmla="*/ 149485 w 4417162"/>
              <a:gd name="connsiteY7" fmla="*/ 217487 h 6858000"/>
              <a:gd name="connsiteX8" fmla="*/ 132689 w 4417162"/>
              <a:gd name="connsiteY8" fmla="*/ 260350 h 6858000"/>
              <a:gd name="connsiteX9" fmla="*/ 112534 w 4417162"/>
              <a:gd name="connsiteY9" fmla="*/ 296862 h 6858000"/>
              <a:gd name="connsiteX10" fmla="*/ 92379 w 4417162"/>
              <a:gd name="connsiteY10" fmla="*/ 334962 h 6858000"/>
              <a:gd name="connsiteX11" fmla="*/ 73903 w 4417162"/>
              <a:gd name="connsiteY11" fmla="*/ 369887 h 6858000"/>
              <a:gd name="connsiteX12" fmla="*/ 55427 w 4417162"/>
              <a:gd name="connsiteY12" fmla="*/ 409575 h 6858000"/>
              <a:gd name="connsiteX13" fmla="*/ 38632 w 4417162"/>
              <a:gd name="connsiteY13" fmla="*/ 450850 h 6858000"/>
              <a:gd name="connsiteX14" fmla="*/ 23515 w 4417162"/>
              <a:gd name="connsiteY14" fmla="*/ 496887 h 6858000"/>
              <a:gd name="connsiteX15" fmla="*/ 11758 w 4417162"/>
              <a:gd name="connsiteY15" fmla="*/ 546100 h 6858000"/>
              <a:gd name="connsiteX16" fmla="*/ 3359 w 4417162"/>
              <a:gd name="connsiteY16" fmla="*/ 606425 h 6858000"/>
              <a:gd name="connsiteX17" fmla="*/ 0 w 4417162"/>
              <a:gd name="connsiteY17" fmla="*/ 673100 h 6858000"/>
              <a:gd name="connsiteX18" fmla="*/ 3359 w 4417162"/>
              <a:gd name="connsiteY18" fmla="*/ 744537 h 6858000"/>
              <a:gd name="connsiteX19" fmla="*/ 11758 w 4417162"/>
              <a:gd name="connsiteY19" fmla="*/ 801687 h 6858000"/>
              <a:gd name="connsiteX20" fmla="*/ 23515 w 4417162"/>
              <a:gd name="connsiteY20" fmla="*/ 854075 h 6858000"/>
              <a:gd name="connsiteX21" fmla="*/ 38632 w 4417162"/>
              <a:gd name="connsiteY21" fmla="*/ 901700 h 6858000"/>
              <a:gd name="connsiteX22" fmla="*/ 55427 w 4417162"/>
              <a:gd name="connsiteY22" fmla="*/ 942975 h 6858000"/>
              <a:gd name="connsiteX23" fmla="*/ 75583 w 4417162"/>
              <a:gd name="connsiteY23" fmla="*/ 981075 h 6858000"/>
              <a:gd name="connsiteX24" fmla="*/ 95738 w 4417162"/>
              <a:gd name="connsiteY24" fmla="*/ 1017587 h 6858000"/>
              <a:gd name="connsiteX25" fmla="*/ 115893 w 4417162"/>
              <a:gd name="connsiteY25" fmla="*/ 1055687 h 6858000"/>
              <a:gd name="connsiteX26" fmla="*/ 134368 w 4417162"/>
              <a:gd name="connsiteY26" fmla="*/ 1095375 h 6858000"/>
              <a:gd name="connsiteX27" fmla="*/ 152844 w 4417162"/>
              <a:gd name="connsiteY27" fmla="*/ 1136650 h 6858000"/>
              <a:gd name="connsiteX28" fmla="*/ 167960 w 4417162"/>
              <a:gd name="connsiteY28" fmla="*/ 1182687 h 6858000"/>
              <a:gd name="connsiteX29" fmla="*/ 178038 w 4417162"/>
              <a:gd name="connsiteY29" fmla="*/ 1235075 h 6858000"/>
              <a:gd name="connsiteX30" fmla="*/ 188115 w 4417162"/>
              <a:gd name="connsiteY30" fmla="*/ 1295400 h 6858000"/>
              <a:gd name="connsiteX31" fmla="*/ 189795 w 4417162"/>
              <a:gd name="connsiteY31" fmla="*/ 1363662 h 6858000"/>
              <a:gd name="connsiteX32" fmla="*/ 188115 w 4417162"/>
              <a:gd name="connsiteY32" fmla="*/ 1431925 h 6858000"/>
              <a:gd name="connsiteX33" fmla="*/ 178038 w 4417162"/>
              <a:gd name="connsiteY33" fmla="*/ 1492250 h 6858000"/>
              <a:gd name="connsiteX34" fmla="*/ 167960 w 4417162"/>
              <a:gd name="connsiteY34" fmla="*/ 1544637 h 6858000"/>
              <a:gd name="connsiteX35" fmla="*/ 152844 w 4417162"/>
              <a:gd name="connsiteY35" fmla="*/ 1589087 h 6858000"/>
              <a:gd name="connsiteX36" fmla="*/ 134368 w 4417162"/>
              <a:gd name="connsiteY36" fmla="*/ 1631950 h 6858000"/>
              <a:gd name="connsiteX37" fmla="*/ 115893 w 4417162"/>
              <a:gd name="connsiteY37" fmla="*/ 1671637 h 6858000"/>
              <a:gd name="connsiteX38" fmla="*/ 95738 w 4417162"/>
              <a:gd name="connsiteY38" fmla="*/ 1708150 h 6858000"/>
              <a:gd name="connsiteX39" fmla="*/ 75583 w 4417162"/>
              <a:gd name="connsiteY39" fmla="*/ 1743075 h 6858000"/>
              <a:gd name="connsiteX40" fmla="*/ 55427 w 4417162"/>
              <a:gd name="connsiteY40" fmla="*/ 1782762 h 6858000"/>
              <a:gd name="connsiteX41" fmla="*/ 38632 w 4417162"/>
              <a:gd name="connsiteY41" fmla="*/ 1824037 h 6858000"/>
              <a:gd name="connsiteX42" fmla="*/ 23515 w 4417162"/>
              <a:gd name="connsiteY42" fmla="*/ 1870075 h 6858000"/>
              <a:gd name="connsiteX43" fmla="*/ 11758 w 4417162"/>
              <a:gd name="connsiteY43" fmla="*/ 1922462 h 6858000"/>
              <a:gd name="connsiteX44" fmla="*/ 3359 w 4417162"/>
              <a:gd name="connsiteY44" fmla="*/ 1982787 h 6858000"/>
              <a:gd name="connsiteX45" fmla="*/ 0 w 4417162"/>
              <a:gd name="connsiteY45" fmla="*/ 2051050 h 6858000"/>
              <a:gd name="connsiteX46" fmla="*/ 3359 w 4417162"/>
              <a:gd name="connsiteY46" fmla="*/ 2119312 h 6858000"/>
              <a:gd name="connsiteX47" fmla="*/ 11758 w 4417162"/>
              <a:gd name="connsiteY47" fmla="*/ 2179637 h 6858000"/>
              <a:gd name="connsiteX48" fmla="*/ 23515 w 4417162"/>
              <a:gd name="connsiteY48" fmla="*/ 2232025 h 6858000"/>
              <a:gd name="connsiteX49" fmla="*/ 38632 w 4417162"/>
              <a:gd name="connsiteY49" fmla="*/ 2278062 h 6858000"/>
              <a:gd name="connsiteX50" fmla="*/ 55427 w 4417162"/>
              <a:gd name="connsiteY50" fmla="*/ 2319337 h 6858000"/>
              <a:gd name="connsiteX51" fmla="*/ 75583 w 4417162"/>
              <a:gd name="connsiteY51" fmla="*/ 2359025 h 6858000"/>
              <a:gd name="connsiteX52" fmla="*/ 95738 w 4417162"/>
              <a:gd name="connsiteY52" fmla="*/ 2395537 h 6858000"/>
              <a:gd name="connsiteX53" fmla="*/ 115893 w 4417162"/>
              <a:gd name="connsiteY53" fmla="*/ 2433637 h 6858000"/>
              <a:gd name="connsiteX54" fmla="*/ 134368 w 4417162"/>
              <a:gd name="connsiteY54" fmla="*/ 2471737 h 6858000"/>
              <a:gd name="connsiteX55" fmla="*/ 152844 w 4417162"/>
              <a:gd name="connsiteY55" fmla="*/ 2513012 h 6858000"/>
              <a:gd name="connsiteX56" fmla="*/ 167960 w 4417162"/>
              <a:gd name="connsiteY56" fmla="*/ 2560637 h 6858000"/>
              <a:gd name="connsiteX57" fmla="*/ 178038 w 4417162"/>
              <a:gd name="connsiteY57" fmla="*/ 2613025 h 6858000"/>
              <a:gd name="connsiteX58" fmla="*/ 188115 w 4417162"/>
              <a:gd name="connsiteY58" fmla="*/ 2671762 h 6858000"/>
              <a:gd name="connsiteX59" fmla="*/ 189795 w 4417162"/>
              <a:gd name="connsiteY59" fmla="*/ 2741612 h 6858000"/>
              <a:gd name="connsiteX60" fmla="*/ 188115 w 4417162"/>
              <a:gd name="connsiteY60" fmla="*/ 2809875 h 6858000"/>
              <a:gd name="connsiteX61" fmla="*/ 178038 w 4417162"/>
              <a:gd name="connsiteY61" fmla="*/ 2868612 h 6858000"/>
              <a:gd name="connsiteX62" fmla="*/ 167960 w 4417162"/>
              <a:gd name="connsiteY62" fmla="*/ 2922587 h 6858000"/>
              <a:gd name="connsiteX63" fmla="*/ 152844 w 4417162"/>
              <a:gd name="connsiteY63" fmla="*/ 2967037 h 6858000"/>
              <a:gd name="connsiteX64" fmla="*/ 134368 w 4417162"/>
              <a:gd name="connsiteY64" fmla="*/ 3009900 h 6858000"/>
              <a:gd name="connsiteX65" fmla="*/ 115893 w 4417162"/>
              <a:gd name="connsiteY65" fmla="*/ 3046412 h 6858000"/>
              <a:gd name="connsiteX66" fmla="*/ 95738 w 4417162"/>
              <a:gd name="connsiteY66" fmla="*/ 3084512 h 6858000"/>
              <a:gd name="connsiteX67" fmla="*/ 75583 w 4417162"/>
              <a:gd name="connsiteY67" fmla="*/ 3121025 h 6858000"/>
              <a:gd name="connsiteX68" fmla="*/ 55427 w 4417162"/>
              <a:gd name="connsiteY68" fmla="*/ 3160712 h 6858000"/>
              <a:gd name="connsiteX69" fmla="*/ 38632 w 4417162"/>
              <a:gd name="connsiteY69" fmla="*/ 3201987 h 6858000"/>
              <a:gd name="connsiteX70" fmla="*/ 23515 w 4417162"/>
              <a:gd name="connsiteY70" fmla="*/ 3248025 h 6858000"/>
              <a:gd name="connsiteX71" fmla="*/ 11758 w 4417162"/>
              <a:gd name="connsiteY71" fmla="*/ 3300412 h 6858000"/>
              <a:gd name="connsiteX72" fmla="*/ 3359 w 4417162"/>
              <a:gd name="connsiteY72" fmla="*/ 3360737 h 6858000"/>
              <a:gd name="connsiteX73" fmla="*/ 0 w 4417162"/>
              <a:gd name="connsiteY73" fmla="*/ 3427412 h 6858000"/>
              <a:gd name="connsiteX74" fmla="*/ 3359 w 4417162"/>
              <a:gd name="connsiteY74" fmla="*/ 3497262 h 6858000"/>
              <a:gd name="connsiteX75" fmla="*/ 11758 w 4417162"/>
              <a:gd name="connsiteY75" fmla="*/ 3557587 h 6858000"/>
              <a:gd name="connsiteX76" fmla="*/ 23515 w 4417162"/>
              <a:gd name="connsiteY76" fmla="*/ 3609975 h 6858000"/>
              <a:gd name="connsiteX77" fmla="*/ 38632 w 4417162"/>
              <a:gd name="connsiteY77" fmla="*/ 3656012 h 6858000"/>
              <a:gd name="connsiteX78" fmla="*/ 55427 w 4417162"/>
              <a:gd name="connsiteY78" fmla="*/ 3697287 h 6858000"/>
              <a:gd name="connsiteX79" fmla="*/ 75583 w 4417162"/>
              <a:gd name="connsiteY79" fmla="*/ 3736975 h 6858000"/>
              <a:gd name="connsiteX80" fmla="*/ 115893 w 4417162"/>
              <a:gd name="connsiteY80" fmla="*/ 3811587 h 6858000"/>
              <a:gd name="connsiteX81" fmla="*/ 134368 w 4417162"/>
              <a:gd name="connsiteY81" fmla="*/ 3848100 h 6858000"/>
              <a:gd name="connsiteX82" fmla="*/ 152844 w 4417162"/>
              <a:gd name="connsiteY82" fmla="*/ 3890962 h 6858000"/>
              <a:gd name="connsiteX83" fmla="*/ 167960 w 4417162"/>
              <a:gd name="connsiteY83" fmla="*/ 3935412 h 6858000"/>
              <a:gd name="connsiteX84" fmla="*/ 178038 w 4417162"/>
              <a:gd name="connsiteY84" fmla="*/ 3987800 h 6858000"/>
              <a:gd name="connsiteX85" fmla="*/ 188115 w 4417162"/>
              <a:gd name="connsiteY85" fmla="*/ 4048125 h 6858000"/>
              <a:gd name="connsiteX86" fmla="*/ 189795 w 4417162"/>
              <a:gd name="connsiteY86" fmla="*/ 4116387 h 6858000"/>
              <a:gd name="connsiteX87" fmla="*/ 188115 w 4417162"/>
              <a:gd name="connsiteY87" fmla="*/ 4186237 h 6858000"/>
              <a:gd name="connsiteX88" fmla="*/ 178038 w 4417162"/>
              <a:gd name="connsiteY88" fmla="*/ 4244975 h 6858000"/>
              <a:gd name="connsiteX89" fmla="*/ 167960 w 4417162"/>
              <a:gd name="connsiteY89" fmla="*/ 4297362 h 6858000"/>
              <a:gd name="connsiteX90" fmla="*/ 152844 w 4417162"/>
              <a:gd name="connsiteY90" fmla="*/ 4343400 h 6858000"/>
              <a:gd name="connsiteX91" fmla="*/ 134368 w 4417162"/>
              <a:gd name="connsiteY91" fmla="*/ 4386262 h 6858000"/>
              <a:gd name="connsiteX92" fmla="*/ 115893 w 4417162"/>
              <a:gd name="connsiteY92" fmla="*/ 4424362 h 6858000"/>
              <a:gd name="connsiteX93" fmla="*/ 75583 w 4417162"/>
              <a:gd name="connsiteY93" fmla="*/ 4498975 h 6858000"/>
              <a:gd name="connsiteX94" fmla="*/ 55427 w 4417162"/>
              <a:gd name="connsiteY94" fmla="*/ 4537075 h 6858000"/>
              <a:gd name="connsiteX95" fmla="*/ 38632 w 4417162"/>
              <a:gd name="connsiteY95" fmla="*/ 4579937 h 6858000"/>
              <a:gd name="connsiteX96" fmla="*/ 23515 w 4417162"/>
              <a:gd name="connsiteY96" fmla="*/ 4625975 h 6858000"/>
              <a:gd name="connsiteX97" fmla="*/ 11758 w 4417162"/>
              <a:gd name="connsiteY97" fmla="*/ 4678362 h 6858000"/>
              <a:gd name="connsiteX98" fmla="*/ 3359 w 4417162"/>
              <a:gd name="connsiteY98" fmla="*/ 4738687 h 6858000"/>
              <a:gd name="connsiteX99" fmla="*/ 0 w 4417162"/>
              <a:gd name="connsiteY99" fmla="*/ 4806950 h 6858000"/>
              <a:gd name="connsiteX100" fmla="*/ 3359 w 4417162"/>
              <a:gd name="connsiteY100" fmla="*/ 4875212 h 6858000"/>
              <a:gd name="connsiteX101" fmla="*/ 11758 w 4417162"/>
              <a:gd name="connsiteY101" fmla="*/ 4935537 h 6858000"/>
              <a:gd name="connsiteX102" fmla="*/ 23515 w 4417162"/>
              <a:gd name="connsiteY102" fmla="*/ 4987925 h 6858000"/>
              <a:gd name="connsiteX103" fmla="*/ 38632 w 4417162"/>
              <a:gd name="connsiteY103" fmla="*/ 5033962 h 6858000"/>
              <a:gd name="connsiteX104" fmla="*/ 55427 w 4417162"/>
              <a:gd name="connsiteY104" fmla="*/ 5075237 h 6858000"/>
              <a:gd name="connsiteX105" fmla="*/ 75583 w 4417162"/>
              <a:gd name="connsiteY105" fmla="*/ 5114925 h 6858000"/>
              <a:gd name="connsiteX106" fmla="*/ 95738 w 4417162"/>
              <a:gd name="connsiteY106" fmla="*/ 5149850 h 6858000"/>
              <a:gd name="connsiteX107" fmla="*/ 115893 w 4417162"/>
              <a:gd name="connsiteY107" fmla="*/ 5186362 h 6858000"/>
              <a:gd name="connsiteX108" fmla="*/ 134368 w 4417162"/>
              <a:gd name="connsiteY108" fmla="*/ 5226050 h 6858000"/>
              <a:gd name="connsiteX109" fmla="*/ 152844 w 4417162"/>
              <a:gd name="connsiteY109" fmla="*/ 5268912 h 6858000"/>
              <a:gd name="connsiteX110" fmla="*/ 167960 w 4417162"/>
              <a:gd name="connsiteY110" fmla="*/ 5313362 h 6858000"/>
              <a:gd name="connsiteX111" fmla="*/ 178038 w 4417162"/>
              <a:gd name="connsiteY111" fmla="*/ 5365750 h 6858000"/>
              <a:gd name="connsiteX112" fmla="*/ 188115 w 4417162"/>
              <a:gd name="connsiteY112" fmla="*/ 5426075 h 6858000"/>
              <a:gd name="connsiteX113" fmla="*/ 189795 w 4417162"/>
              <a:gd name="connsiteY113" fmla="*/ 5494337 h 6858000"/>
              <a:gd name="connsiteX114" fmla="*/ 188115 w 4417162"/>
              <a:gd name="connsiteY114" fmla="*/ 5562600 h 6858000"/>
              <a:gd name="connsiteX115" fmla="*/ 178038 w 4417162"/>
              <a:gd name="connsiteY115" fmla="*/ 5622925 h 6858000"/>
              <a:gd name="connsiteX116" fmla="*/ 167960 w 4417162"/>
              <a:gd name="connsiteY116" fmla="*/ 5675312 h 6858000"/>
              <a:gd name="connsiteX117" fmla="*/ 152844 w 4417162"/>
              <a:gd name="connsiteY117" fmla="*/ 5721350 h 6858000"/>
              <a:gd name="connsiteX118" fmla="*/ 134368 w 4417162"/>
              <a:gd name="connsiteY118" fmla="*/ 5762625 h 6858000"/>
              <a:gd name="connsiteX119" fmla="*/ 115893 w 4417162"/>
              <a:gd name="connsiteY119" fmla="*/ 5802312 h 6858000"/>
              <a:gd name="connsiteX120" fmla="*/ 95738 w 4417162"/>
              <a:gd name="connsiteY120" fmla="*/ 5840412 h 6858000"/>
              <a:gd name="connsiteX121" fmla="*/ 75583 w 4417162"/>
              <a:gd name="connsiteY121" fmla="*/ 5876925 h 6858000"/>
              <a:gd name="connsiteX122" fmla="*/ 55427 w 4417162"/>
              <a:gd name="connsiteY122" fmla="*/ 5915025 h 6858000"/>
              <a:gd name="connsiteX123" fmla="*/ 38632 w 4417162"/>
              <a:gd name="connsiteY123" fmla="*/ 5956300 h 6858000"/>
              <a:gd name="connsiteX124" fmla="*/ 23515 w 4417162"/>
              <a:gd name="connsiteY124" fmla="*/ 6003925 h 6858000"/>
              <a:gd name="connsiteX125" fmla="*/ 11758 w 4417162"/>
              <a:gd name="connsiteY125" fmla="*/ 6056312 h 6858000"/>
              <a:gd name="connsiteX126" fmla="*/ 3359 w 4417162"/>
              <a:gd name="connsiteY126" fmla="*/ 6113462 h 6858000"/>
              <a:gd name="connsiteX127" fmla="*/ 0 w 4417162"/>
              <a:gd name="connsiteY127" fmla="*/ 6183312 h 6858000"/>
              <a:gd name="connsiteX128" fmla="*/ 3359 w 4417162"/>
              <a:gd name="connsiteY128" fmla="*/ 6251575 h 6858000"/>
              <a:gd name="connsiteX129" fmla="*/ 11758 w 4417162"/>
              <a:gd name="connsiteY129" fmla="*/ 6311900 h 6858000"/>
              <a:gd name="connsiteX130" fmla="*/ 23515 w 4417162"/>
              <a:gd name="connsiteY130" fmla="*/ 6361112 h 6858000"/>
              <a:gd name="connsiteX131" fmla="*/ 38632 w 4417162"/>
              <a:gd name="connsiteY131" fmla="*/ 6407150 h 6858000"/>
              <a:gd name="connsiteX132" fmla="*/ 55427 w 4417162"/>
              <a:gd name="connsiteY132" fmla="*/ 6448425 h 6858000"/>
              <a:gd name="connsiteX133" fmla="*/ 73903 w 4417162"/>
              <a:gd name="connsiteY133" fmla="*/ 6488112 h 6858000"/>
              <a:gd name="connsiteX134" fmla="*/ 92379 w 4417162"/>
              <a:gd name="connsiteY134" fmla="*/ 6523037 h 6858000"/>
              <a:gd name="connsiteX135" fmla="*/ 112534 w 4417162"/>
              <a:gd name="connsiteY135" fmla="*/ 6561137 h 6858000"/>
              <a:gd name="connsiteX136" fmla="*/ 132689 w 4417162"/>
              <a:gd name="connsiteY136" fmla="*/ 6597650 h 6858000"/>
              <a:gd name="connsiteX137" fmla="*/ 149485 w 4417162"/>
              <a:gd name="connsiteY137" fmla="*/ 6640512 h 6858000"/>
              <a:gd name="connsiteX138" fmla="*/ 166281 w 4417162"/>
              <a:gd name="connsiteY138" fmla="*/ 6683375 h 6858000"/>
              <a:gd name="connsiteX139" fmla="*/ 176358 w 4417162"/>
              <a:gd name="connsiteY139" fmla="*/ 6735762 h 6858000"/>
              <a:gd name="connsiteX140" fmla="*/ 184756 w 4417162"/>
              <a:gd name="connsiteY140" fmla="*/ 6791325 h 6858000"/>
              <a:gd name="connsiteX141" fmla="*/ 189795 w 4417162"/>
              <a:gd name="connsiteY141" fmla="*/ 6858000 h 6858000"/>
              <a:gd name="connsiteX142" fmla="*/ 334173 w 4417162"/>
              <a:gd name="connsiteY142" fmla="*/ 6858000 h 6858000"/>
              <a:gd name="connsiteX143" fmla="*/ 334174 w 4417162"/>
              <a:gd name="connsiteY143" fmla="*/ 6858000 h 6858000"/>
              <a:gd name="connsiteX144" fmla="*/ 4417162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4417162" y="0"/>
                </a:move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4417162"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itle 2">
            <a:extLst>
              <a:ext uri="{FF2B5EF4-FFF2-40B4-BE49-F238E27FC236}">
                <a16:creationId xmlns:a16="http://schemas.microsoft.com/office/drawing/2014/main" id="{8E3D3B45-F608-5B22-4664-1178489129FA}"/>
              </a:ext>
            </a:extLst>
          </p:cNvPr>
          <p:cNvSpPr>
            <a:spLocks noGrp="1"/>
          </p:cNvSpPr>
          <p:nvPr>
            <p:ph type="title"/>
          </p:nvPr>
        </p:nvSpPr>
        <p:spPr>
          <a:xfrm>
            <a:off x="457201" y="723406"/>
            <a:ext cx="3234018" cy="3826728"/>
          </a:xfrm>
        </p:spPr>
        <p:txBody>
          <a:bodyPr vert="horz" lIns="91440" tIns="45720" rIns="91440" bIns="45720" rtlCol="0" anchor="b">
            <a:normAutofit/>
          </a:bodyPr>
          <a:lstStyle/>
          <a:p>
            <a:pPr algn="ctr"/>
            <a:r>
              <a:rPr lang="en-US" sz="6400" b="1" kern="1200" dirty="0">
                <a:solidFill>
                  <a:schemeClr val="tx1"/>
                </a:solidFill>
                <a:latin typeface="+mj-lt"/>
                <a:ea typeface="+mj-ea"/>
                <a:cs typeface="+mj-cs"/>
              </a:rPr>
              <a:t>Knit Fabric:  </a:t>
            </a:r>
            <a:r>
              <a:rPr lang="en-US" sz="6400" kern="1200" dirty="0">
                <a:solidFill>
                  <a:schemeClr val="tx1"/>
                </a:solidFill>
                <a:latin typeface="+mj-lt"/>
                <a:ea typeface="+mj-ea"/>
                <a:cs typeface="+mj-cs"/>
              </a:rPr>
              <a:t>Hooped</a:t>
            </a:r>
          </a:p>
        </p:txBody>
      </p:sp>
      <p:pic>
        <p:nvPicPr>
          <p:cNvPr id="2" name="Picture 1">
            <a:extLst>
              <a:ext uri="{FF2B5EF4-FFF2-40B4-BE49-F238E27FC236}">
                <a16:creationId xmlns:a16="http://schemas.microsoft.com/office/drawing/2014/main" id="{126DA4DF-8776-CC91-06AF-55FBC6D40431}"/>
              </a:ext>
            </a:extLst>
          </p:cNvPr>
          <p:cNvPicPr>
            <a:picLocks noChangeAspect="1"/>
          </p:cNvPicPr>
          <p:nvPr/>
        </p:nvPicPr>
        <p:blipFill>
          <a:blip r:embed="rId2"/>
          <a:stretch>
            <a:fillRect/>
          </a:stretch>
        </p:blipFill>
        <p:spPr>
          <a:xfrm>
            <a:off x="4594833" y="846668"/>
            <a:ext cx="7464976" cy="5300132"/>
          </a:xfrm>
          <a:prstGeom prst="rect">
            <a:avLst/>
          </a:prstGeom>
        </p:spPr>
      </p:pic>
    </p:spTree>
    <p:extLst>
      <p:ext uri="{BB962C8B-B14F-4D97-AF65-F5344CB8AC3E}">
        <p14:creationId xmlns:p14="http://schemas.microsoft.com/office/powerpoint/2010/main" val="16213950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25AC39-5F85-4CAA-8A81-A1287086B2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95DA4D23-37FC-4B90-8188-F0377C5FF4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417162" cy="6858000"/>
          </a:xfrm>
          <a:custGeom>
            <a:avLst/>
            <a:gdLst>
              <a:gd name="connsiteX0" fmla="*/ 0 w 4417162"/>
              <a:gd name="connsiteY0" fmla="*/ 0 h 6858000"/>
              <a:gd name="connsiteX1" fmla="*/ 144378 w 4417162"/>
              <a:gd name="connsiteY1" fmla="*/ 0 h 6858000"/>
              <a:gd name="connsiteX2" fmla="*/ 2310062 w 4417162"/>
              <a:gd name="connsiteY2" fmla="*/ 0 h 6858000"/>
              <a:gd name="connsiteX3" fmla="*/ 4227367 w 4417162"/>
              <a:gd name="connsiteY3" fmla="*/ 0 h 6858000"/>
              <a:gd name="connsiteX4" fmla="*/ 4232407 w 4417162"/>
              <a:gd name="connsiteY4" fmla="*/ 66675 h 6858000"/>
              <a:gd name="connsiteX5" fmla="*/ 4240804 w 4417162"/>
              <a:gd name="connsiteY5" fmla="*/ 122237 h 6858000"/>
              <a:gd name="connsiteX6" fmla="*/ 4250882 w 4417162"/>
              <a:gd name="connsiteY6" fmla="*/ 174625 h 6858000"/>
              <a:gd name="connsiteX7" fmla="*/ 4267678 w 4417162"/>
              <a:gd name="connsiteY7" fmla="*/ 217487 h 6858000"/>
              <a:gd name="connsiteX8" fmla="*/ 4284474 w 4417162"/>
              <a:gd name="connsiteY8" fmla="*/ 260350 h 6858000"/>
              <a:gd name="connsiteX9" fmla="*/ 4304629 w 4417162"/>
              <a:gd name="connsiteY9" fmla="*/ 296862 h 6858000"/>
              <a:gd name="connsiteX10" fmla="*/ 4324784 w 4417162"/>
              <a:gd name="connsiteY10" fmla="*/ 334962 h 6858000"/>
              <a:gd name="connsiteX11" fmla="*/ 4343260 w 4417162"/>
              <a:gd name="connsiteY11" fmla="*/ 369887 h 6858000"/>
              <a:gd name="connsiteX12" fmla="*/ 4361735 w 4417162"/>
              <a:gd name="connsiteY12" fmla="*/ 409575 h 6858000"/>
              <a:gd name="connsiteX13" fmla="*/ 4378531 w 4417162"/>
              <a:gd name="connsiteY13" fmla="*/ 450850 h 6858000"/>
              <a:gd name="connsiteX14" fmla="*/ 4393648 w 4417162"/>
              <a:gd name="connsiteY14" fmla="*/ 496887 h 6858000"/>
              <a:gd name="connsiteX15" fmla="*/ 4405405 w 4417162"/>
              <a:gd name="connsiteY15" fmla="*/ 546100 h 6858000"/>
              <a:gd name="connsiteX16" fmla="*/ 4413803 w 4417162"/>
              <a:gd name="connsiteY16" fmla="*/ 606425 h 6858000"/>
              <a:gd name="connsiteX17" fmla="*/ 4417162 w 4417162"/>
              <a:gd name="connsiteY17" fmla="*/ 673100 h 6858000"/>
              <a:gd name="connsiteX18" fmla="*/ 4413803 w 4417162"/>
              <a:gd name="connsiteY18" fmla="*/ 744537 h 6858000"/>
              <a:gd name="connsiteX19" fmla="*/ 4405405 w 4417162"/>
              <a:gd name="connsiteY19" fmla="*/ 801687 h 6858000"/>
              <a:gd name="connsiteX20" fmla="*/ 4393648 w 4417162"/>
              <a:gd name="connsiteY20" fmla="*/ 854075 h 6858000"/>
              <a:gd name="connsiteX21" fmla="*/ 4378531 w 4417162"/>
              <a:gd name="connsiteY21" fmla="*/ 901700 h 6858000"/>
              <a:gd name="connsiteX22" fmla="*/ 4361735 w 4417162"/>
              <a:gd name="connsiteY22" fmla="*/ 942975 h 6858000"/>
              <a:gd name="connsiteX23" fmla="*/ 4341580 w 4417162"/>
              <a:gd name="connsiteY23" fmla="*/ 981075 h 6858000"/>
              <a:gd name="connsiteX24" fmla="*/ 4321425 w 4417162"/>
              <a:gd name="connsiteY24" fmla="*/ 1017587 h 6858000"/>
              <a:gd name="connsiteX25" fmla="*/ 4301270 w 4417162"/>
              <a:gd name="connsiteY25" fmla="*/ 1055687 h 6858000"/>
              <a:gd name="connsiteX26" fmla="*/ 4282794 w 4417162"/>
              <a:gd name="connsiteY26" fmla="*/ 1095375 h 6858000"/>
              <a:gd name="connsiteX27" fmla="*/ 4264318 w 4417162"/>
              <a:gd name="connsiteY27" fmla="*/ 1136650 h 6858000"/>
              <a:gd name="connsiteX28" fmla="*/ 4249203 w 4417162"/>
              <a:gd name="connsiteY28" fmla="*/ 1182687 h 6858000"/>
              <a:gd name="connsiteX29" fmla="*/ 4239125 w 4417162"/>
              <a:gd name="connsiteY29" fmla="*/ 1235075 h 6858000"/>
              <a:gd name="connsiteX30" fmla="*/ 4229047 w 4417162"/>
              <a:gd name="connsiteY30" fmla="*/ 1295400 h 6858000"/>
              <a:gd name="connsiteX31" fmla="*/ 4227367 w 4417162"/>
              <a:gd name="connsiteY31" fmla="*/ 1363662 h 6858000"/>
              <a:gd name="connsiteX32" fmla="*/ 4229047 w 4417162"/>
              <a:gd name="connsiteY32" fmla="*/ 1431925 h 6858000"/>
              <a:gd name="connsiteX33" fmla="*/ 4239125 w 4417162"/>
              <a:gd name="connsiteY33" fmla="*/ 1492250 h 6858000"/>
              <a:gd name="connsiteX34" fmla="*/ 4249203 w 4417162"/>
              <a:gd name="connsiteY34" fmla="*/ 1544637 h 6858000"/>
              <a:gd name="connsiteX35" fmla="*/ 4264318 w 4417162"/>
              <a:gd name="connsiteY35" fmla="*/ 1589087 h 6858000"/>
              <a:gd name="connsiteX36" fmla="*/ 4282794 w 4417162"/>
              <a:gd name="connsiteY36" fmla="*/ 1631950 h 6858000"/>
              <a:gd name="connsiteX37" fmla="*/ 4301270 w 4417162"/>
              <a:gd name="connsiteY37" fmla="*/ 1671637 h 6858000"/>
              <a:gd name="connsiteX38" fmla="*/ 4321425 w 4417162"/>
              <a:gd name="connsiteY38" fmla="*/ 1708150 h 6858000"/>
              <a:gd name="connsiteX39" fmla="*/ 4341580 w 4417162"/>
              <a:gd name="connsiteY39" fmla="*/ 1743075 h 6858000"/>
              <a:gd name="connsiteX40" fmla="*/ 4361735 w 4417162"/>
              <a:gd name="connsiteY40" fmla="*/ 1782762 h 6858000"/>
              <a:gd name="connsiteX41" fmla="*/ 4378531 w 4417162"/>
              <a:gd name="connsiteY41" fmla="*/ 1824037 h 6858000"/>
              <a:gd name="connsiteX42" fmla="*/ 4393648 w 4417162"/>
              <a:gd name="connsiteY42" fmla="*/ 1870075 h 6858000"/>
              <a:gd name="connsiteX43" fmla="*/ 4405405 w 4417162"/>
              <a:gd name="connsiteY43" fmla="*/ 1922462 h 6858000"/>
              <a:gd name="connsiteX44" fmla="*/ 4413803 w 4417162"/>
              <a:gd name="connsiteY44" fmla="*/ 1982787 h 6858000"/>
              <a:gd name="connsiteX45" fmla="*/ 4417162 w 4417162"/>
              <a:gd name="connsiteY45" fmla="*/ 2051050 h 6858000"/>
              <a:gd name="connsiteX46" fmla="*/ 4413803 w 4417162"/>
              <a:gd name="connsiteY46" fmla="*/ 2119312 h 6858000"/>
              <a:gd name="connsiteX47" fmla="*/ 4405405 w 4417162"/>
              <a:gd name="connsiteY47" fmla="*/ 2179637 h 6858000"/>
              <a:gd name="connsiteX48" fmla="*/ 4393648 w 4417162"/>
              <a:gd name="connsiteY48" fmla="*/ 2232025 h 6858000"/>
              <a:gd name="connsiteX49" fmla="*/ 4378531 w 4417162"/>
              <a:gd name="connsiteY49" fmla="*/ 2278062 h 6858000"/>
              <a:gd name="connsiteX50" fmla="*/ 4361735 w 4417162"/>
              <a:gd name="connsiteY50" fmla="*/ 2319337 h 6858000"/>
              <a:gd name="connsiteX51" fmla="*/ 4341580 w 4417162"/>
              <a:gd name="connsiteY51" fmla="*/ 2359025 h 6858000"/>
              <a:gd name="connsiteX52" fmla="*/ 4321425 w 4417162"/>
              <a:gd name="connsiteY52" fmla="*/ 2395537 h 6858000"/>
              <a:gd name="connsiteX53" fmla="*/ 4301270 w 4417162"/>
              <a:gd name="connsiteY53" fmla="*/ 2433637 h 6858000"/>
              <a:gd name="connsiteX54" fmla="*/ 4282794 w 4417162"/>
              <a:gd name="connsiteY54" fmla="*/ 2471737 h 6858000"/>
              <a:gd name="connsiteX55" fmla="*/ 4264318 w 4417162"/>
              <a:gd name="connsiteY55" fmla="*/ 2513012 h 6858000"/>
              <a:gd name="connsiteX56" fmla="*/ 4249203 w 4417162"/>
              <a:gd name="connsiteY56" fmla="*/ 2560637 h 6858000"/>
              <a:gd name="connsiteX57" fmla="*/ 4239125 w 4417162"/>
              <a:gd name="connsiteY57" fmla="*/ 2613025 h 6858000"/>
              <a:gd name="connsiteX58" fmla="*/ 4229047 w 4417162"/>
              <a:gd name="connsiteY58" fmla="*/ 2671762 h 6858000"/>
              <a:gd name="connsiteX59" fmla="*/ 4227367 w 4417162"/>
              <a:gd name="connsiteY59" fmla="*/ 2741612 h 6858000"/>
              <a:gd name="connsiteX60" fmla="*/ 4229047 w 4417162"/>
              <a:gd name="connsiteY60" fmla="*/ 2809875 h 6858000"/>
              <a:gd name="connsiteX61" fmla="*/ 4239125 w 4417162"/>
              <a:gd name="connsiteY61" fmla="*/ 2868612 h 6858000"/>
              <a:gd name="connsiteX62" fmla="*/ 4249203 w 4417162"/>
              <a:gd name="connsiteY62" fmla="*/ 2922587 h 6858000"/>
              <a:gd name="connsiteX63" fmla="*/ 4264318 w 4417162"/>
              <a:gd name="connsiteY63" fmla="*/ 2967037 h 6858000"/>
              <a:gd name="connsiteX64" fmla="*/ 4282794 w 4417162"/>
              <a:gd name="connsiteY64" fmla="*/ 3009900 h 6858000"/>
              <a:gd name="connsiteX65" fmla="*/ 4301270 w 4417162"/>
              <a:gd name="connsiteY65" fmla="*/ 3046412 h 6858000"/>
              <a:gd name="connsiteX66" fmla="*/ 4321425 w 4417162"/>
              <a:gd name="connsiteY66" fmla="*/ 3084512 h 6858000"/>
              <a:gd name="connsiteX67" fmla="*/ 4341580 w 4417162"/>
              <a:gd name="connsiteY67" fmla="*/ 3121025 h 6858000"/>
              <a:gd name="connsiteX68" fmla="*/ 4361735 w 4417162"/>
              <a:gd name="connsiteY68" fmla="*/ 3160712 h 6858000"/>
              <a:gd name="connsiteX69" fmla="*/ 4378531 w 4417162"/>
              <a:gd name="connsiteY69" fmla="*/ 3201987 h 6858000"/>
              <a:gd name="connsiteX70" fmla="*/ 4393648 w 4417162"/>
              <a:gd name="connsiteY70" fmla="*/ 3248025 h 6858000"/>
              <a:gd name="connsiteX71" fmla="*/ 4405405 w 4417162"/>
              <a:gd name="connsiteY71" fmla="*/ 3300412 h 6858000"/>
              <a:gd name="connsiteX72" fmla="*/ 4413803 w 4417162"/>
              <a:gd name="connsiteY72" fmla="*/ 3360737 h 6858000"/>
              <a:gd name="connsiteX73" fmla="*/ 4417162 w 4417162"/>
              <a:gd name="connsiteY73" fmla="*/ 3427412 h 6858000"/>
              <a:gd name="connsiteX74" fmla="*/ 4413803 w 4417162"/>
              <a:gd name="connsiteY74" fmla="*/ 3497262 h 6858000"/>
              <a:gd name="connsiteX75" fmla="*/ 4405405 w 4417162"/>
              <a:gd name="connsiteY75" fmla="*/ 3557587 h 6858000"/>
              <a:gd name="connsiteX76" fmla="*/ 4393648 w 4417162"/>
              <a:gd name="connsiteY76" fmla="*/ 3609975 h 6858000"/>
              <a:gd name="connsiteX77" fmla="*/ 4378531 w 4417162"/>
              <a:gd name="connsiteY77" fmla="*/ 3656012 h 6858000"/>
              <a:gd name="connsiteX78" fmla="*/ 4361735 w 4417162"/>
              <a:gd name="connsiteY78" fmla="*/ 3697287 h 6858000"/>
              <a:gd name="connsiteX79" fmla="*/ 4341580 w 4417162"/>
              <a:gd name="connsiteY79" fmla="*/ 3736975 h 6858000"/>
              <a:gd name="connsiteX80" fmla="*/ 4301270 w 4417162"/>
              <a:gd name="connsiteY80" fmla="*/ 3811587 h 6858000"/>
              <a:gd name="connsiteX81" fmla="*/ 4282794 w 4417162"/>
              <a:gd name="connsiteY81" fmla="*/ 3848100 h 6858000"/>
              <a:gd name="connsiteX82" fmla="*/ 4264318 w 4417162"/>
              <a:gd name="connsiteY82" fmla="*/ 3890962 h 6858000"/>
              <a:gd name="connsiteX83" fmla="*/ 4249203 w 4417162"/>
              <a:gd name="connsiteY83" fmla="*/ 3935412 h 6858000"/>
              <a:gd name="connsiteX84" fmla="*/ 4239125 w 4417162"/>
              <a:gd name="connsiteY84" fmla="*/ 3987800 h 6858000"/>
              <a:gd name="connsiteX85" fmla="*/ 4229047 w 4417162"/>
              <a:gd name="connsiteY85" fmla="*/ 4048125 h 6858000"/>
              <a:gd name="connsiteX86" fmla="*/ 4227367 w 4417162"/>
              <a:gd name="connsiteY86" fmla="*/ 4116387 h 6858000"/>
              <a:gd name="connsiteX87" fmla="*/ 4229047 w 4417162"/>
              <a:gd name="connsiteY87" fmla="*/ 4186237 h 6858000"/>
              <a:gd name="connsiteX88" fmla="*/ 4239125 w 4417162"/>
              <a:gd name="connsiteY88" fmla="*/ 4244975 h 6858000"/>
              <a:gd name="connsiteX89" fmla="*/ 4249203 w 4417162"/>
              <a:gd name="connsiteY89" fmla="*/ 4297362 h 6858000"/>
              <a:gd name="connsiteX90" fmla="*/ 4264318 w 4417162"/>
              <a:gd name="connsiteY90" fmla="*/ 4343400 h 6858000"/>
              <a:gd name="connsiteX91" fmla="*/ 4282794 w 4417162"/>
              <a:gd name="connsiteY91" fmla="*/ 4386262 h 6858000"/>
              <a:gd name="connsiteX92" fmla="*/ 4301270 w 4417162"/>
              <a:gd name="connsiteY92" fmla="*/ 4424362 h 6858000"/>
              <a:gd name="connsiteX93" fmla="*/ 4341580 w 4417162"/>
              <a:gd name="connsiteY93" fmla="*/ 4498975 h 6858000"/>
              <a:gd name="connsiteX94" fmla="*/ 4361735 w 4417162"/>
              <a:gd name="connsiteY94" fmla="*/ 4537075 h 6858000"/>
              <a:gd name="connsiteX95" fmla="*/ 4378531 w 4417162"/>
              <a:gd name="connsiteY95" fmla="*/ 4579937 h 6858000"/>
              <a:gd name="connsiteX96" fmla="*/ 4393648 w 4417162"/>
              <a:gd name="connsiteY96" fmla="*/ 4625975 h 6858000"/>
              <a:gd name="connsiteX97" fmla="*/ 4405405 w 4417162"/>
              <a:gd name="connsiteY97" fmla="*/ 4678362 h 6858000"/>
              <a:gd name="connsiteX98" fmla="*/ 4413803 w 4417162"/>
              <a:gd name="connsiteY98" fmla="*/ 4738687 h 6858000"/>
              <a:gd name="connsiteX99" fmla="*/ 4417162 w 4417162"/>
              <a:gd name="connsiteY99" fmla="*/ 4806950 h 6858000"/>
              <a:gd name="connsiteX100" fmla="*/ 4413803 w 4417162"/>
              <a:gd name="connsiteY100" fmla="*/ 4875212 h 6858000"/>
              <a:gd name="connsiteX101" fmla="*/ 4405405 w 4417162"/>
              <a:gd name="connsiteY101" fmla="*/ 4935537 h 6858000"/>
              <a:gd name="connsiteX102" fmla="*/ 4393648 w 4417162"/>
              <a:gd name="connsiteY102" fmla="*/ 4987925 h 6858000"/>
              <a:gd name="connsiteX103" fmla="*/ 4378531 w 4417162"/>
              <a:gd name="connsiteY103" fmla="*/ 5033962 h 6858000"/>
              <a:gd name="connsiteX104" fmla="*/ 4361735 w 4417162"/>
              <a:gd name="connsiteY104" fmla="*/ 5075237 h 6858000"/>
              <a:gd name="connsiteX105" fmla="*/ 4341580 w 4417162"/>
              <a:gd name="connsiteY105" fmla="*/ 5114925 h 6858000"/>
              <a:gd name="connsiteX106" fmla="*/ 4321425 w 4417162"/>
              <a:gd name="connsiteY106" fmla="*/ 5149850 h 6858000"/>
              <a:gd name="connsiteX107" fmla="*/ 4301270 w 4417162"/>
              <a:gd name="connsiteY107" fmla="*/ 5186362 h 6858000"/>
              <a:gd name="connsiteX108" fmla="*/ 4282794 w 4417162"/>
              <a:gd name="connsiteY108" fmla="*/ 5226050 h 6858000"/>
              <a:gd name="connsiteX109" fmla="*/ 4264318 w 4417162"/>
              <a:gd name="connsiteY109" fmla="*/ 5268912 h 6858000"/>
              <a:gd name="connsiteX110" fmla="*/ 4249203 w 4417162"/>
              <a:gd name="connsiteY110" fmla="*/ 5313362 h 6858000"/>
              <a:gd name="connsiteX111" fmla="*/ 4239125 w 4417162"/>
              <a:gd name="connsiteY111" fmla="*/ 5365750 h 6858000"/>
              <a:gd name="connsiteX112" fmla="*/ 4229047 w 4417162"/>
              <a:gd name="connsiteY112" fmla="*/ 5426075 h 6858000"/>
              <a:gd name="connsiteX113" fmla="*/ 4227367 w 4417162"/>
              <a:gd name="connsiteY113" fmla="*/ 5494337 h 6858000"/>
              <a:gd name="connsiteX114" fmla="*/ 4229047 w 4417162"/>
              <a:gd name="connsiteY114" fmla="*/ 5562600 h 6858000"/>
              <a:gd name="connsiteX115" fmla="*/ 4239125 w 4417162"/>
              <a:gd name="connsiteY115" fmla="*/ 5622925 h 6858000"/>
              <a:gd name="connsiteX116" fmla="*/ 4249203 w 4417162"/>
              <a:gd name="connsiteY116" fmla="*/ 5675312 h 6858000"/>
              <a:gd name="connsiteX117" fmla="*/ 4264318 w 4417162"/>
              <a:gd name="connsiteY117" fmla="*/ 5721350 h 6858000"/>
              <a:gd name="connsiteX118" fmla="*/ 4282794 w 4417162"/>
              <a:gd name="connsiteY118" fmla="*/ 5762625 h 6858000"/>
              <a:gd name="connsiteX119" fmla="*/ 4301270 w 4417162"/>
              <a:gd name="connsiteY119" fmla="*/ 5802312 h 6858000"/>
              <a:gd name="connsiteX120" fmla="*/ 4321425 w 4417162"/>
              <a:gd name="connsiteY120" fmla="*/ 5840412 h 6858000"/>
              <a:gd name="connsiteX121" fmla="*/ 4341580 w 4417162"/>
              <a:gd name="connsiteY121" fmla="*/ 5876925 h 6858000"/>
              <a:gd name="connsiteX122" fmla="*/ 4361735 w 4417162"/>
              <a:gd name="connsiteY122" fmla="*/ 5915025 h 6858000"/>
              <a:gd name="connsiteX123" fmla="*/ 4378531 w 4417162"/>
              <a:gd name="connsiteY123" fmla="*/ 5956300 h 6858000"/>
              <a:gd name="connsiteX124" fmla="*/ 4393648 w 4417162"/>
              <a:gd name="connsiteY124" fmla="*/ 6003925 h 6858000"/>
              <a:gd name="connsiteX125" fmla="*/ 4405405 w 4417162"/>
              <a:gd name="connsiteY125" fmla="*/ 6056312 h 6858000"/>
              <a:gd name="connsiteX126" fmla="*/ 4413803 w 4417162"/>
              <a:gd name="connsiteY126" fmla="*/ 6113462 h 6858000"/>
              <a:gd name="connsiteX127" fmla="*/ 4417162 w 4417162"/>
              <a:gd name="connsiteY127" fmla="*/ 6183312 h 6858000"/>
              <a:gd name="connsiteX128" fmla="*/ 4413803 w 4417162"/>
              <a:gd name="connsiteY128" fmla="*/ 6251575 h 6858000"/>
              <a:gd name="connsiteX129" fmla="*/ 4405405 w 4417162"/>
              <a:gd name="connsiteY129" fmla="*/ 6311900 h 6858000"/>
              <a:gd name="connsiteX130" fmla="*/ 4393648 w 4417162"/>
              <a:gd name="connsiteY130" fmla="*/ 6361112 h 6858000"/>
              <a:gd name="connsiteX131" fmla="*/ 4378531 w 4417162"/>
              <a:gd name="connsiteY131" fmla="*/ 6407150 h 6858000"/>
              <a:gd name="connsiteX132" fmla="*/ 4361735 w 4417162"/>
              <a:gd name="connsiteY132" fmla="*/ 6448425 h 6858000"/>
              <a:gd name="connsiteX133" fmla="*/ 4343260 w 4417162"/>
              <a:gd name="connsiteY133" fmla="*/ 6488112 h 6858000"/>
              <a:gd name="connsiteX134" fmla="*/ 4324784 w 4417162"/>
              <a:gd name="connsiteY134" fmla="*/ 6523037 h 6858000"/>
              <a:gd name="connsiteX135" fmla="*/ 4304629 w 4417162"/>
              <a:gd name="connsiteY135" fmla="*/ 6561137 h 6858000"/>
              <a:gd name="connsiteX136" fmla="*/ 4284474 w 4417162"/>
              <a:gd name="connsiteY136" fmla="*/ 6597650 h 6858000"/>
              <a:gd name="connsiteX137" fmla="*/ 4267678 w 4417162"/>
              <a:gd name="connsiteY137" fmla="*/ 6640512 h 6858000"/>
              <a:gd name="connsiteX138" fmla="*/ 4250882 w 4417162"/>
              <a:gd name="connsiteY138" fmla="*/ 6683375 h 6858000"/>
              <a:gd name="connsiteX139" fmla="*/ 4240804 w 4417162"/>
              <a:gd name="connsiteY139" fmla="*/ 6735762 h 6858000"/>
              <a:gd name="connsiteX140" fmla="*/ 4232407 w 4417162"/>
              <a:gd name="connsiteY140" fmla="*/ 6791325 h 6858000"/>
              <a:gd name="connsiteX141" fmla="*/ 4227367 w 4417162"/>
              <a:gd name="connsiteY141" fmla="*/ 6858000 h 6858000"/>
              <a:gd name="connsiteX142" fmla="*/ 2310062 w 4417162"/>
              <a:gd name="connsiteY142" fmla="*/ 6858000 h 6858000"/>
              <a:gd name="connsiteX143" fmla="*/ 144378 w 4417162"/>
              <a:gd name="connsiteY143" fmla="*/ 6858000 h 6858000"/>
              <a:gd name="connsiteX144" fmla="*/ 0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0" y="0"/>
                </a:moveTo>
                <a:lnTo>
                  <a:pt x="144378" y="0"/>
                </a:lnTo>
                <a:lnTo>
                  <a:pt x="2310062" y="0"/>
                </a:lnTo>
                <a:lnTo>
                  <a:pt x="4227367" y="0"/>
                </a:lnTo>
                <a:lnTo>
                  <a:pt x="4232407" y="66675"/>
                </a:lnTo>
                <a:lnTo>
                  <a:pt x="4240804" y="122237"/>
                </a:lnTo>
                <a:lnTo>
                  <a:pt x="4250882" y="174625"/>
                </a:lnTo>
                <a:lnTo>
                  <a:pt x="4267678" y="217487"/>
                </a:lnTo>
                <a:lnTo>
                  <a:pt x="4284474" y="260350"/>
                </a:lnTo>
                <a:lnTo>
                  <a:pt x="4304629" y="296862"/>
                </a:lnTo>
                <a:lnTo>
                  <a:pt x="4324784" y="334962"/>
                </a:lnTo>
                <a:lnTo>
                  <a:pt x="4343260" y="369887"/>
                </a:lnTo>
                <a:lnTo>
                  <a:pt x="4361735" y="409575"/>
                </a:lnTo>
                <a:lnTo>
                  <a:pt x="4378531" y="450850"/>
                </a:lnTo>
                <a:lnTo>
                  <a:pt x="4393648" y="496887"/>
                </a:lnTo>
                <a:lnTo>
                  <a:pt x="4405405" y="546100"/>
                </a:lnTo>
                <a:lnTo>
                  <a:pt x="4413803" y="606425"/>
                </a:lnTo>
                <a:lnTo>
                  <a:pt x="4417162" y="673100"/>
                </a:lnTo>
                <a:lnTo>
                  <a:pt x="4413803" y="744537"/>
                </a:lnTo>
                <a:lnTo>
                  <a:pt x="4405405" y="801687"/>
                </a:lnTo>
                <a:lnTo>
                  <a:pt x="4393648" y="854075"/>
                </a:lnTo>
                <a:lnTo>
                  <a:pt x="4378531" y="901700"/>
                </a:lnTo>
                <a:lnTo>
                  <a:pt x="4361735" y="942975"/>
                </a:lnTo>
                <a:lnTo>
                  <a:pt x="4341580" y="981075"/>
                </a:lnTo>
                <a:lnTo>
                  <a:pt x="4321425" y="1017587"/>
                </a:lnTo>
                <a:lnTo>
                  <a:pt x="4301270" y="1055687"/>
                </a:lnTo>
                <a:lnTo>
                  <a:pt x="4282794" y="1095375"/>
                </a:lnTo>
                <a:lnTo>
                  <a:pt x="4264318" y="1136650"/>
                </a:lnTo>
                <a:lnTo>
                  <a:pt x="4249203" y="1182687"/>
                </a:lnTo>
                <a:lnTo>
                  <a:pt x="4239125" y="1235075"/>
                </a:lnTo>
                <a:lnTo>
                  <a:pt x="4229047" y="1295400"/>
                </a:lnTo>
                <a:lnTo>
                  <a:pt x="4227367" y="1363662"/>
                </a:lnTo>
                <a:lnTo>
                  <a:pt x="4229047" y="1431925"/>
                </a:lnTo>
                <a:lnTo>
                  <a:pt x="4239125" y="1492250"/>
                </a:lnTo>
                <a:lnTo>
                  <a:pt x="4249203" y="1544637"/>
                </a:lnTo>
                <a:lnTo>
                  <a:pt x="4264318" y="1589087"/>
                </a:lnTo>
                <a:lnTo>
                  <a:pt x="4282794" y="1631950"/>
                </a:lnTo>
                <a:lnTo>
                  <a:pt x="4301270" y="1671637"/>
                </a:lnTo>
                <a:lnTo>
                  <a:pt x="4321425" y="1708150"/>
                </a:lnTo>
                <a:lnTo>
                  <a:pt x="4341580" y="1743075"/>
                </a:lnTo>
                <a:lnTo>
                  <a:pt x="4361735" y="1782762"/>
                </a:lnTo>
                <a:lnTo>
                  <a:pt x="4378531" y="1824037"/>
                </a:lnTo>
                <a:lnTo>
                  <a:pt x="4393648" y="1870075"/>
                </a:lnTo>
                <a:lnTo>
                  <a:pt x="4405405" y="1922462"/>
                </a:lnTo>
                <a:lnTo>
                  <a:pt x="4413803" y="1982787"/>
                </a:lnTo>
                <a:lnTo>
                  <a:pt x="4417162" y="2051050"/>
                </a:lnTo>
                <a:lnTo>
                  <a:pt x="4413803" y="2119312"/>
                </a:lnTo>
                <a:lnTo>
                  <a:pt x="4405405" y="2179637"/>
                </a:lnTo>
                <a:lnTo>
                  <a:pt x="4393648" y="2232025"/>
                </a:lnTo>
                <a:lnTo>
                  <a:pt x="4378531" y="2278062"/>
                </a:lnTo>
                <a:lnTo>
                  <a:pt x="4361735" y="2319337"/>
                </a:lnTo>
                <a:lnTo>
                  <a:pt x="4341580" y="2359025"/>
                </a:lnTo>
                <a:lnTo>
                  <a:pt x="4321425" y="2395537"/>
                </a:lnTo>
                <a:lnTo>
                  <a:pt x="4301270" y="2433637"/>
                </a:lnTo>
                <a:lnTo>
                  <a:pt x="4282794" y="2471737"/>
                </a:lnTo>
                <a:lnTo>
                  <a:pt x="4264318" y="2513012"/>
                </a:lnTo>
                <a:lnTo>
                  <a:pt x="4249203" y="2560637"/>
                </a:lnTo>
                <a:lnTo>
                  <a:pt x="4239125" y="2613025"/>
                </a:lnTo>
                <a:lnTo>
                  <a:pt x="4229047" y="2671762"/>
                </a:lnTo>
                <a:lnTo>
                  <a:pt x="4227367" y="2741612"/>
                </a:lnTo>
                <a:lnTo>
                  <a:pt x="4229047" y="2809875"/>
                </a:lnTo>
                <a:lnTo>
                  <a:pt x="4239125" y="2868612"/>
                </a:lnTo>
                <a:lnTo>
                  <a:pt x="4249203" y="2922587"/>
                </a:lnTo>
                <a:lnTo>
                  <a:pt x="4264318" y="2967037"/>
                </a:lnTo>
                <a:lnTo>
                  <a:pt x="4282794" y="3009900"/>
                </a:lnTo>
                <a:lnTo>
                  <a:pt x="4301270" y="3046412"/>
                </a:lnTo>
                <a:lnTo>
                  <a:pt x="4321425" y="3084512"/>
                </a:lnTo>
                <a:lnTo>
                  <a:pt x="4341580" y="3121025"/>
                </a:lnTo>
                <a:lnTo>
                  <a:pt x="4361735" y="3160712"/>
                </a:lnTo>
                <a:lnTo>
                  <a:pt x="4378531" y="3201987"/>
                </a:lnTo>
                <a:lnTo>
                  <a:pt x="4393648" y="3248025"/>
                </a:lnTo>
                <a:lnTo>
                  <a:pt x="4405405" y="3300412"/>
                </a:lnTo>
                <a:lnTo>
                  <a:pt x="4413803" y="3360737"/>
                </a:lnTo>
                <a:lnTo>
                  <a:pt x="4417162" y="3427412"/>
                </a:lnTo>
                <a:lnTo>
                  <a:pt x="4413803" y="3497262"/>
                </a:lnTo>
                <a:lnTo>
                  <a:pt x="4405405" y="3557587"/>
                </a:lnTo>
                <a:lnTo>
                  <a:pt x="4393648" y="3609975"/>
                </a:lnTo>
                <a:lnTo>
                  <a:pt x="4378531" y="3656012"/>
                </a:lnTo>
                <a:lnTo>
                  <a:pt x="4361735" y="3697287"/>
                </a:lnTo>
                <a:lnTo>
                  <a:pt x="4341580" y="3736975"/>
                </a:lnTo>
                <a:lnTo>
                  <a:pt x="4301270" y="3811587"/>
                </a:lnTo>
                <a:lnTo>
                  <a:pt x="4282794" y="3848100"/>
                </a:lnTo>
                <a:lnTo>
                  <a:pt x="4264318" y="3890962"/>
                </a:lnTo>
                <a:lnTo>
                  <a:pt x="4249203" y="3935412"/>
                </a:lnTo>
                <a:lnTo>
                  <a:pt x="4239125" y="3987800"/>
                </a:lnTo>
                <a:lnTo>
                  <a:pt x="4229047" y="4048125"/>
                </a:lnTo>
                <a:lnTo>
                  <a:pt x="4227367" y="4116387"/>
                </a:lnTo>
                <a:lnTo>
                  <a:pt x="4229047" y="4186237"/>
                </a:lnTo>
                <a:lnTo>
                  <a:pt x="4239125" y="4244975"/>
                </a:lnTo>
                <a:lnTo>
                  <a:pt x="4249203" y="4297362"/>
                </a:lnTo>
                <a:lnTo>
                  <a:pt x="4264318" y="4343400"/>
                </a:lnTo>
                <a:lnTo>
                  <a:pt x="4282794" y="4386262"/>
                </a:lnTo>
                <a:lnTo>
                  <a:pt x="4301270" y="4424362"/>
                </a:lnTo>
                <a:lnTo>
                  <a:pt x="4341580" y="4498975"/>
                </a:lnTo>
                <a:lnTo>
                  <a:pt x="4361735" y="4537075"/>
                </a:lnTo>
                <a:lnTo>
                  <a:pt x="4378531" y="4579937"/>
                </a:lnTo>
                <a:lnTo>
                  <a:pt x="4393648" y="4625975"/>
                </a:lnTo>
                <a:lnTo>
                  <a:pt x="4405405" y="4678362"/>
                </a:lnTo>
                <a:lnTo>
                  <a:pt x="4413803" y="4738687"/>
                </a:lnTo>
                <a:lnTo>
                  <a:pt x="4417162" y="4806950"/>
                </a:lnTo>
                <a:lnTo>
                  <a:pt x="4413803" y="4875212"/>
                </a:lnTo>
                <a:lnTo>
                  <a:pt x="4405405" y="4935537"/>
                </a:lnTo>
                <a:lnTo>
                  <a:pt x="4393648" y="4987925"/>
                </a:lnTo>
                <a:lnTo>
                  <a:pt x="4378531" y="5033962"/>
                </a:lnTo>
                <a:lnTo>
                  <a:pt x="4361735" y="5075237"/>
                </a:lnTo>
                <a:lnTo>
                  <a:pt x="4341580" y="5114925"/>
                </a:lnTo>
                <a:lnTo>
                  <a:pt x="4321425" y="5149850"/>
                </a:lnTo>
                <a:lnTo>
                  <a:pt x="4301270" y="5186362"/>
                </a:lnTo>
                <a:lnTo>
                  <a:pt x="4282794" y="5226050"/>
                </a:lnTo>
                <a:lnTo>
                  <a:pt x="4264318" y="5268912"/>
                </a:lnTo>
                <a:lnTo>
                  <a:pt x="4249203" y="5313362"/>
                </a:lnTo>
                <a:lnTo>
                  <a:pt x="4239125" y="5365750"/>
                </a:lnTo>
                <a:lnTo>
                  <a:pt x="4229047" y="5426075"/>
                </a:lnTo>
                <a:lnTo>
                  <a:pt x="4227367" y="5494337"/>
                </a:lnTo>
                <a:lnTo>
                  <a:pt x="4229047" y="5562600"/>
                </a:lnTo>
                <a:lnTo>
                  <a:pt x="4239125" y="5622925"/>
                </a:lnTo>
                <a:lnTo>
                  <a:pt x="4249203" y="5675312"/>
                </a:lnTo>
                <a:lnTo>
                  <a:pt x="4264318" y="5721350"/>
                </a:lnTo>
                <a:lnTo>
                  <a:pt x="4282794" y="5762625"/>
                </a:lnTo>
                <a:lnTo>
                  <a:pt x="4301270" y="5802312"/>
                </a:lnTo>
                <a:lnTo>
                  <a:pt x="4321425" y="5840412"/>
                </a:lnTo>
                <a:lnTo>
                  <a:pt x="4341580" y="5876925"/>
                </a:lnTo>
                <a:lnTo>
                  <a:pt x="4361735" y="5915025"/>
                </a:lnTo>
                <a:lnTo>
                  <a:pt x="4378531" y="5956300"/>
                </a:lnTo>
                <a:lnTo>
                  <a:pt x="4393648" y="6003925"/>
                </a:lnTo>
                <a:lnTo>
                  <a:pt x="4405405" y="6056312"/>
                </a:lnTo>
                <a:lnTo>
                  <a:pt x="4413803" y="6113462"/>
                </a:lnTo>
                <a:lnTo>
                  <a:pt x="4417162" y="6183312"/>
                </a:lnTo>
                <a:lnTo>
                  <a:pt x="4413803" y="6251575"/>
                </a:lnTo>
                <a:lnTo>
                  <a:pt x="4405405" y="6311900"/>
                </a:lnTo>
                <a:lnTo>
                  <a:pt x="4393648" y="6361112"/>
                </a:lnTo>
                <a:lnTo>
                  <a:pt x="4378531" y="6407150"/>
                </a:lnTo>
                <a:lnTo>
                  <a:pt x="4361735" y="6448425"/>
                </a:lnTo>
                <a:lnTo>
                  <a:pt x="4343260" y="6488112"/>
                </a:lnTo>
                <a:lnTo>
                  <a:pt x="4324784" y="6523037"/>
                </a:lnTo>
                <a:lnTo>
                  <a:pt x="4304629" y="6561137"/>
                </a:lnTo>
                <a:lnTo>
                  <a:pt x="4284474" y="6597650"/>
                </a:lnTo>
                <a:lnTo>
                  <a:pt x="4267678" y="6640512"/>
                </a:lnTo>
                <a:lnTo>
                  <a:pt x="4250882" y="6683375"/>
                </a:lnTo>
                <a:lnTo>
                  <a:pt x="4240804" y="6735762"/>
                </a:lnTo>
                <a:lnTo>
                  <a:pt x="4232407" y="6791325"/>
                </a:lnTo>
                <a:lnTo>
                  <a:pt x="4227367" y="6858000"/>
                </a:lnTo>
                <a:lnTo>
                  <a:pt x="2310062" y="6858000"/>
                </a:lnTo>
                <a:lnTo>
                  <a:pt x="144378" y="6858000"/>
                </a:lnTo>
                <a:lnTo>
                  <a:pt x="0" y="6858000"/>
                </a:lnTo>
                <a:close/>
              </a:path>
            </a:pathLst>
          </a:custGeom>
          <a:solidFill>
            <a:srgbClr val="FFFFFF"/>
          </a:solidFill>
          <a:ln w="0">
            <a:noFill/>
            <a:prstDash val="solid"/>
            <a:round/>
            <a:headEnd/>
            <a:tailEnd/>
          </a:ln>
        </p:spPr>
      </p:sp>
      <p:sp useBgFill="1">
        <p:nvSpPr>
          <p:cNvPr id="12" name="Freeform: Shape 11">
            <a:extLst>
              <a:ext uri="{FF2B5EF4-FFF2-40B4-BE49-F238E27FC236}">
                <a16:creationId xmlns:a16="http://schemas.microsoft.com/office/drawing/2014/main" id="{A7A4B465-FBCC-4CD4-89A1-82992A7B47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272784" cy="6858000"/>
          </a:xfrm>
          <a:custGeom>
            <a:avLst/>
            <a:gdLst>
              <a:gd name="connsiteX0" fmla="*/ 0 w 4272784"/>
              <a:gd name="connsiteY0" fmla="*/ 0 h 6858000"/>
              <a:gd name="connsiteX1" fmla="*/ 4082989 w 4272784"/>
              <a:gd name="connsiteY1" fmla="*/ 0 h 6858000"/>
              <a:gd name="connsiteX2" fmla="*/ 4088029 w 4272784"/>
              <a:gd name="connsiteY2" fmla="*/ 66675 h 6858000"/>
              <a:gd name="connsiteX3" fmla="*/ 4096426 w 4272784"/>
              <a:gd name="connsiteY3" fmla="*/ 122237 h 6858000"/>
              <a:gd name="connsiteX4" fmla="*/ 4106504 w 4272784"/>
              <a:gd name="connsiteY4" fmla="*/ 174625 h 6858000"/>
              <a:gd name="connsiteX5" fmla="*/ 4123300 w 4272784"/>
              <a:gd name="connsiteY5" fmla="*/ 217487 h 6858000"/>
              <a:gd name="connsiteX6" fmla="*/ 4140096 w 4272784"/>
              <a:gd name="connsiteY6" fmla="*/ 260350 h 6858000"/>
              <a:gd name="connsiteX7" fmla="*/ 4160251 w 4272784"/>
              <a:gd name="connsiteY7" fmla="*/ 296862 h 6858000"/>
              <a:gd name="connsiteX8" fmla="*/ 4180406 w 4272784"/>
              <a:gd name="connsiteY8" fmla="*/ 334962 h 6858000"/>
              <a:gd name="connsiteX9" fmla="*/ 4198882 w 4272784"/>
              <a:gd name="connsiteY9" fmla="*/ 369887 h 6858000"/>
              <a:gd name="connsiteX10" fmla="*/ 4217357 w 4272784"/>
              <a:gd name="connsiteY10" fmla="*/ 409575 h 6858000"/>
              <a:gd name="connsiteX11" fmla="*/ 4234153 w 4272784"/>
              <a:gd name="connsiteY11" fmla="*/ 450850 h 6858000"/>
              <a:gd name="connsiteX12" fmla="*/ 4249270 w 4272784"/>
              <a:gd name="connsiteY12" fmla="*/ 496887 h 6858000"/>
              <a:gd name="connsiteX13" fmla="*/ 4261027 w 4272784"/>
              <a:gd name="connsiteY13" fmla="*/ 546100 h 6858000"/>
              <a:gd name="connsiteX14" fmla="*/ 4269425 w 4272784"/>
              <a:gd name="connsiteY14" fmla="*/ 606425 h 6858000"/>
              <a:gd name="connsiteX15" fmla="*/ 4272784 w 4272784"/>
              <a:gd name="connsiteY15" fmla="*/ 673100 h 6858000"/>
              <a:gd name="connsiteX16" fmla="*/ 4269425 w 4272784"/>
              <a:gd name="connsiteY16" fmla="*/ 744537 h 6858000"/>
              <a:gd name="connsiteX17" fmla="*/ 4261027 w 4272784"/>
              <a:gd name="connsiteY17" fmla="*/ 801687 h 6858000"/>
              <a:gd name="connsiteX18" fmla="*/ 4249270 w 4272784"/>
              <a:gd name="connsiteY18" fmla="*/ 854075 h 6858000"/>
              <a:gd name="connsiteX19" fmla="*/ 4234153 w 4272784"/>
              <a:gd name="connsiteY19" fmla="*/ 901700 h 6858000"/>
              <a:gd name="connsiteX20" fmla="*/ 4217357 w 4272784"/>
              <a:gd name="connsiteY20" fmla="*/ 942975 h 6858000"/>
              <a:gd name="connsiteX21" fmla="*/ 4197202 w 4272784"/>
              <a:gd name="connsiteY21" fmla="*/ 981075 h 6858000"/>
              <a:gd name="connsiteX22" fmla="*/ 4177047 w 4272784"/>
              <a:gd name="connsiteY22" fmla="*/ 1017587 h 6858000"/>
              <a:gd name="connsiteX23" fmla="*/ 4156892 w 4272784"/>
              <a:gd name="connsiteY23" fmla="*/ 1055687 h 6858000"/>
              <a:gd name="connsiteX24" fmla="*/ 4138416 w 4272784"/>
              <a:gd name="connsiteY24" fmla="*/ 1095375 h 6858000"/>
              <a:gd name="connsiteX25" fmla="*/ 4119940 w 4272784"/>
              <a:gd name="connsiteY25" fmla="*/ 1136650 h 6858000"/>
              <a:gd name="connsiteX26" fmla="*/ 4104825 w 4272784"/>
              <a:gd name="connsiteY26" fmla="*/ 1182687 h 6858000"/>
              <a:gd name="connsiteX27" fmla="*/ 4094747 w 4272784"/>
              <a:gd name="connsiteY27" fmla="*/ 1235075 h 6858000"/>
              <a:gd name="connsiteX28" fmla="*/ 4084669 w 4272784"/>
              <a:gd name="connsiteY28" fmla="*/ 1295400 h 6858000"/>
              <a:gd name="connsiteX29" fmla="*/ 4082989 w 4272784"/>
              <a:gd name="connsiteY29" fmla="*/ 1363662 h 6858000"/>
              <a:gd name="connsiteX30" fmla="*/ 4084669 w 4272784"/>
              <a:gd name="connsiteY30" fmla="*/ 1431925 h 6858000"/>
              <a:gd name="connsiteX31" fmla="*/ 4094747 w 4272784"/>
              <a:gd name="connsiteY31" fmla="*/ 1492250 h 6858000"/>
              <a:gd name="connsiteX32" fmla="*/ 4104825 w 4272784"/>
              <a:gd name="connsiteY32" fmla="*/ 1544637 h 6858000"/>
              <a:gd name="connsiteX33" fmla="*/ 4119940 w 4272784"/>
              <a:gd name="connsiteY33" fmla="*/ 1589087 h 6858000"/>
              <a:gd name="connsiteX34" fmla="*/ 4138416 w 4272784"/>
              <a:gd name="connsiteY34" fmla="*/ 1631950 h 6858000"/>
              <a:gd name="connsiteX35" fmla="*/ 4156892 w 4272784"/>
              <a:gd name="connsiteY35" fmla="*/ 1671637 h 6858000"/>
              <a:gd name="connsiteX36" fmla="*/ 4177047 w 4272784"/>
              <a:gd name="connsiteY36" fmla="*/ 1708150 h 6858000"/>
              <a:gd name="connsiteX37" fmla="*/ 4197202 w 4272784"/>
              <a:gd name="connsiteY37" fmla="*/ 1743075 h 6858000"/>
              <a:gd name="connsiteX38" fmla="*/ 4217357 w 4272784"/>
              <a:gd name="connsiteY38" fmla="*/ 1782762 h 6858000"/>
              <a:gd name="connsiteX39" fmla="*/ 4234153 w 4272784"/>
              <a:gd name="connsiteY39" fmla="*/ 1824037 h 6858000"/>
              <a:gd name="connsiteX40" fmla="*/ 4249270 w 4272784"/>
              <a:gd name="connsiteY40" fmla="*/ 1870075 h 6858000"/>
              <a:gd name="connsiteX41" fmla="*/ 4261027 w 4272784"/>
              <a:gd name="connsiteY41" fmla="*/ 1922462 h 6858000"/>
              <a:gd name="connsiteX42" fmla="*/ 4269425 w 4272784"/>
              <a:gd name="connsiteY42" fmla="*/ 1982787 h 6858000"/>
              <a:gd name="connsiteX43" fmla="*/ 4272784 w 4272784"/>
              <a:gd name="connsiteY43" fmla="*/ 2051050 h 6858000"/>
              <a:gd name="connsiteX44" fmla="*/ 4269425 w 4272784"/>
              <a:gd name="connsiteY44" fmla="*/ 2119312 h 6858000"/>
              <a:gd name="connsiteX45" fmla="*/ 4261027 w 4272784"/>
              <a:gd name="connsiteY45" fmla="*/ 2179637 h 6858000"/>
              <a:gd name="connsiteX46" fmla="*/ 4249270 w 4272784"/>
              <a:gd name="connsiteY46" fmla="*/ 2232025 h 6858000"/>
              <a:gd name="connsiteX47" fmla="*/ 4234153 w 4272784"/>
              <a:gd name="connsiteY47" fmla="*/ 2278062 h 6858000"/>
              <a:gd name="connsiteX48" fmla="*/ 4217357 w 4272784"/>
              <a:gd name="connsiteY48" fmla="*/ 2319337 h 6858000"/>
              <a:gd name="connsiteX49" fmla="*/ 4197202 w 4272784"/>
              <a:gd name="connsiteY49" fmla="*/ 2359025 h 6858000"/>
              <a:gd name="connsiteX50" fmla="*/ 4177047 w 4272784"/>
              <a:gd name="connsiteY50" fmla="*/ 2395537 h 6858000"/>
              <a:gd name="connsiteX51" fmla="*/ 4156892 w 4272784"/>
              <a:gd name="connsiteY51" fmla="*/ 2433637 h 6858000"/>
              <a:gd name="connsiteX52" fmla="*/ 4138416 w 4272784"/>
              <a:gd name="connsiteY52" fmla="*/ 2471737 h 6858000"/>
              <a:gd name="connsiteX53" fmla="*/ 4119940 w 4272784"/>
              <a:gd name="connsiteY53" fmla="*/ 2513012 h 6858000"/>
              <a:gd name="connsiteX54" fmla="*/ 4104825 w 4272784"/>
              <a:gd name="connsiteY54" fmla="*/ 2560637 h 6858000"/>
              <a:gd name="connsiteX55" fmla="*/ 4094747 w 4272784"/>
              <a:gd name="connsiteY55" fmla="*/ 2613025 h 6858000"/>
              <a:gd name="connsiteX56" fmla="*/ 4084669 w 4272784"/>
              <a:gd name="connsiteY56" fmla="*/ 2671762 h 6858000"/>
              <a:gd name="connsiteX57" fmla="*/ 4082989 w 4272784"/>
              <a:gd name="connsiteY57" fmla="*/ 2741612 h 6858000"/>
              <a:gd name="connsiteX58" fmla="*/ 4084669 w 4272784"/>
              <a:gd name="connsiteY58" fmla="*/ 2809875 h 6858000"/>
              <a:gd name="connsiteX59" fmla="*/ 4094747 w 4272784"/>
              <a:gd name="connsiteY59" fmla="*/ 2868612 h 6858000"/>
              <a:gd name="connsiteX60" fmla="*/ 4104825 w 4272784"/>
              <a:gd name="connsiteY60" fmla="*/ 2922587 h 6858000"/>
              <a:gd name="connsiteX61" fmla="*/ 4119940 w 4272784"/>
              <a:gd name="connsiteY61" fmla="*/ 2967037 h 6858000"/>
              <a:gd name="connsiteX62" fmla="*/ 4138416 w 4272784"/>
              <a:gd name="connsiteY62" fmla="*/ 3009900 h 6858000"/>
              <a:gd name="connsiteX63" fmla="*/ 4156892 w 4272784"/>
              <a:gd name="connsiteY63" fmla="*/ 3046412 h 6858000"/>
              <a:gd name="connsiteX64" fmla="*/ 4177047 w 4272784"/>
              <a:gd name="connsiteY64" fmla="*/ 3084512 h 6858000"/>
              <a:gd name="connsiteX65" fmla="*/ 4197202 w 4272784"/>
              <a:gd name="connsiteY65" fmla="*/ 3121025 h 6858000"/>
              <a:gd name="connsiteX66" fmla="*/ 4217357 w 4272784"/>
              <a:gd name="connsiteY66" fmla="*/ 3160712 h 6858000"/>
              <a:gd name="connsiteX67" fmla="*/ 4234153 w 4272784"/>
              <a:gd name="connsiteY67" fmla="*/ 3201987 h 6858000"/>
              <a:gd name="connsiteX68" fmla="*/ 4249270 w 4272784"/>
              <a:gd name="connsiteY68" fmla="*/ 3248025 h 6858000"/>
              <a:gd name="connsiteX69" fmla="*/ 4261027 w 4272784"/>
              <a:gd name="connsiteY69" fmla="*/ 3300412 h 6858000"/>
              <a:gd name="connsiteX70" fmla="*/ 4269425 w 4272784"/>
              <a:gd name="connsiteY70" fmla="*/ 3360737 h 6858000"/>
              <a:gd name="connsiteX71" fmla="*/ 4272784 w 4272784"/>
              <a:gd name="connsiteY71" fmla="*/ 3427412 h 6858000"/>
              <a:gd name="connsiteX72" fmla="*/ 4269425 w 4272784"/>
              <a:gd name="connsiteY72" fmla="*/ 3497262 h 6858000"/>
              <a:gd name="connsiteX73" fmla="*/ 4261027 w 4272784"/>
              <a:gd name="connsiteY73" fmla="*/ 3557587 h 6858000"/>
              <a:gd name="connsiteX74" fmla="*/ 4249270 w 4272784"/>
              <a:gd name="connsiteY74" fmla="*/ 3609975 h 6858000"/>
              <a:gd name="connsiteX75" fmla="*/ 4234153 w 4272784"/>
              <a:gd name="connsiteY75" fmla="*/ 3656012 h 6858000"/>
              <a:gd name="connsiteX76" fmla="*/ 4217357 w 4272784"/>
              <a:gd name="connsiteY76" fmla="*/ 3697287 h 6858000"/>
              <a:gd name="connsiteX77" fmla="*/ 4197202 w 4272784"/>
              <a:gd name="connsiteY77" fmla="*/ 3736975 h 6858000"/>
              <a:gd name="connsiteX78" fmla="*/ 4156892 w 4272784"/>
              <a:gd name="connsiteY78" fmla="*/ 3811587 h 6858000"/>
              <a:gd name="connsiteX79" fmla="*/ 4138416 w 4272784"/>
              <a:gd name="connsiteY79" fmla="*/ 3848100 h 6858000"/>
              <a:gd name="connsiteX80" fmla="*/ 4119940 w 4272784"/>
              <a:gd name="connsiteY80" fmla="*/ 3890962 h 6858000"/>
              <a:gd name="connsiteX81" fmla="*/ 4104825 w 4272784"/>
              <a:gd name="connsiteY81" fmla="*/ 3935412 h 6858000"/>
              <a:gd name="connsiteX82" fmla="*/ 4094747 w 4272784"/>
              <a:gd name="connsiteY82" fmla="*/ 3987800 h 6858000"/>
              <a:gd name="connsiteX83" fmla="*/ 4084669 w 4272784"/>
              <a:gd name="connsiteY83" fmla="*/ 4048125 h 6858000"/>
              <a:gd name="connsiteX84" fmla="*/ 4082989 w 4272784"/>
              <a:gd name="connsiteY84" fmla="*/ 4116387 h 6858000"/>
              <a:gd name="connsiteX85" fmla="*/ 4084669 w 4272784"/>
              <a:gd name="connsiteY85" fmla="*/ 4186237 h 6858000"/>
              <a:gd name="connsiteX86" fmla="*/ 4094747 w 4272784"/>
              <a:gd name="connsiteY86" fmla="*/ 4244975 h 6858000"/>
              <a:gd name="connsiteX87" fmla="*/ 4104825 w 4272784"/>
              <a:gd name="connsiteY87" fmla="*/ 4297362 h 6858000"/>
              <a:gd name="connsiteX88" fmla="*/ 4119940 w 4272784"/>
              <a:gd name="connsiteY88" fmla="*/ 4343400 h 6858000"/>
              <a:gd name="connsiteX89" fmla="*/ 4138416 w 4272784"/>
              <a:gd name="connsiteY89" fmla="*/ 4386262 h 6858000"/>
              <a:gd name="connsiteX90" fmla="*/ 4156892 w 4272784"/>
              <a:gd name="connsiteY90" fmla="*/ 4424362 h 6858000"/>
              <a:gd name="connsiteX91" fmla="*/ 4197202 w 4272784"/>
              <a:gd name="connsiteY91" fmla="*/ 4498975 h 6858000"/>
              <a:gd name="connsiteX92" fmla="*/ 4217357 w 4272784"/>
              <a:gd name="connsiteY92" fmla="*/ 4537075 h 6858000"/>
              <a:gd name="connsiteX93" fmla="*/ 4234153 w 4272784"/>
              <a:gd name="connsiteY93" fmla="*/ 4579937 h 6858000"/>
              <a:gd name="connsiteX94" fmla="*/ 4249270 w 4272784"/>
              <a:gd name="connsiteY94" fmla="*/ 4625975 h 6858000"/>
              <a:gd name="connsiteX95" fmla="*/ 4261027 w 4272784"/>
              <a:gd name="connsiteY95" fmla="*/ 4678362 h 6858000"/>
              <a:gd name="connsiteX96" fmla="*/ 4269425 w 4272784"/>
              <a:gd name="connsiteY96" fmla="*/ 4738687 h 6858000"/>
              <a:gd name="connsiteX97" fmla="*/ 4272784 w 4272784"/>
              <a:gd name="connsiteY97" fmla="*/ 4806950 h 6858000"/>
              <a:gd name="connsiteX98" fmla="*/ 4269425 w 4272784"/>
              <a:gd name="connsiteY98" fmla="*/ 4875212 h 6858000"/>
              <a:gd name="connsiteX99" fmla="*/ 4261027 w 4272784"/>
              <a:gd name="connsiteY99" fmla="*/ 4935537 h 6858000"/>
              <a:gd name="connsiteX100" fmla="*/ 4249270 w 4272784"/>
              <a:gd name="connsiteY100" fmla="*/ 4987925 h 6858000"/>
              <a:gd name="connsiteX101" fmla="*/ 4234153 w 4272784"/>
              <a:gd name="connsiteY101" fmla="*/ 5033962 h 6858000"/>
              <a:gd name="connsiteX102" fmla="*/ 4217357 w 4272784"/>
              <a:gd name="connsiteY102" fmla="*/ 5075237 h 6858000"/>
              <a:gd name="connsiteX103" fmla="*/ 4197202 w 4272784"/>
              <a:gd name="connsiteY103" fmla="*/ 5114925 h 6858000"/>
              <a:gd name="connsiteX104" fmla="*/ 4177047 w 4272784"/>
              <a:gd name="connsiteY104" fmla="*/ 5149850 h 6858000"/>
              <a:gd name="connsiteX105" fmla="*/ 4156892 w 4272784"/>
              <a:gd name="connsiteY105" fmla="*/ 5186362 h 6858000"/>
              <a:gd name="connsiteX106" fmla="*/ 4138416 w 4272784"/>
              <a:gd name="connsiteY106" fmla="*/ 5226050 h 6858000"/>
              <a:gd name="connsiteX107" fmla="*/ 4119940 w 4272784"/>
              <a:gd name="connsiteY107" fmla="*/ 5268912 h 6858000"/>
              <a:gd name="connsiteX108" fmla="*/ 4104825 w 4272784"/>
              <a:gd name="connsiteY108" fmla="*/ 5313362 h 6858000"/>
              <a:gd name="connsiteX109" fmla="*/ 4094747 w 4272784"/>
              <a:gd name="connsiteY109" fmla="*/ 5365750 h 6858000"/>
              <a:gd name="connsiteX110" fmla="*/ 4084669 w 4272784"/>
              <a:gd name="connsiteY110" fmla="*/ 5426075 h 6858000"/>
              <a:gd name="connsiteX111" fmla="*/ 4082989 w 4272784"/>
              <a:gd name="connsiteY111" fmla="*/ 5494337 h 6858000"/>
              <a:gd name="connsiteX112" fmla="*/ 4084669 w 4272784"/>
              <a:gd name="connsiteY112" fmla="*/ 5562600 h 6858000"/>
              <a:gd name="connsiteX113" fmla="*/ 4094747 w 4272784"/>
              <a:gd name="connsiteY113" fmla="*/ 5622925 h 6858000"/>
              <a:gd name="connsiteX114" fmla="*/ 4104825 w 4272784"/>
              <a:gd name="connsiteY114" fmla="*/ 5675312 h 6858000"/>
              <a:gd name="connsiteX115" fmla="*/ 4119940 w 4272784"/>
              <a:gd name="connsiteY115" fmla="*/ 5721350 h 6858000"/>
              <a:gd name="connsiteX116" fmla="*/ 4138416 w 4272784"/>
              <a:gd name="connsiteY116" fmla="*/ 5762625 h 6858000"/>
              <a:gd name="connsiteX117" fmla="*/ 4156892 w 4272784"/>
              <a:gd name="connsiteY117" fmla="*/ 5802312 h 6858000"/>
              <a:gd name="connsiteX118" fmla="*/ 4177047 w 4272784"/>
              <a:gd name="connsiteY118" fmla="*/ 5840412 h 6858000"/>
              <a:gd name="connsiteX119" fmla="*/ 4197202 w 4272784"/>
              <a:gd name="connsiteY119" fmla="*/ 5876925 h 6858000"/>
              <a:gd name="connsiteX120" fmla="*/ 4217357 w 4272784"/>
              <a:gd name="connsiteY120" fmla="*/ 5915025 h 6858000"/>
              <a:gd name="connsiteX121" fmla="*/ 4234153 w 4272784"/>
              <a:gd name="connsiteY121" fmla="*/ 5956300 h 6858000"/>
              <a:gd name="connsiteX122" fmla="*/ 4249270 w 4272784"/>
              <a:gd name="connsiteY122" fmla="*/ 6003925 h 6858000"/>
              <a:gd name="connsiteX123" fmla="*/ 4261027 w 4272784"/>
              <a:gd name="connsiteY123" fmla="*/ 6056312 h 6858000"/>
              <a:gd name="connsiteX124" fmla="*/ 4269425 w 4272784"/>
              <a:gd name="connsiteY124" fmla="*/ 6113462 h 6858000"/>
              <a:gd name="connsiteX125" fmla="*/ 4272784 w 4272784"/>
              <a:gd name="connsiteY125" fmla="*/ 6183312 h 6858000"/>
              <a:gd name="connsiteX126" fmla="*/ 4269425 w 4272784"/>
              <a:gd name="connsiteY126" fmla="*/ 6251575 h 6858000"/>
              <a:gd name="connsiteX127" fmla="*/ 4261027 w 4272784"/>
              <a:gd name="connsiteY127" fmla="*/ 6311900 h 6858000"/>
              <a:gd name="connsiteX128" fmla="*/ 4249270 w 4272784"/>
              <a:gd name="connsiteY128" fmla="*/ 6361112 h 6858000"/>
              <a:gd name="connsiteX129" fmla="*/ 4234153 w 4272784"/>
              <a:gd name="connsiteY129" fmla="*/ 6407150 h 6858000"/>
              <a:gd name="connsiteX130" fmla="*/ 4217357 w 4272784"/>
              <a:gd name="connsiteY130" fmla="*/ 6448425 h 6858000"/>
              <a:gd name="connsiteX131" fmla="*/ 4198882 w 4272784"/>
              <a:gd name="connsiteY131" fmla="*/ 6488112 h 6858000"/>
              <a:gd name="connsiteX132" fmla="*/ 4180406 w 4272784"/>
              <a:gd name="connsiteY132" fmla="*/ 6523037 h 6858000"/>
              <a:gd name="connsiteX133" fmla="*/ 4160251 w 4272784"/>
              <a:gd name="connsiteY133" fmla="*/ 6561137 h 6858000"/>
              <a:gd name="connsiteX134" fmla="*/ 4140096 w 4272784"/>
              <a:gd name="connsiteY134" fmla="*/ 6597650 h 6858000"/>
              <a:gd name="connsiteX135" fmla="*/ 4123300 w 4272784"/>
              <a:gd name="connsiteY135" fmla="*/ 6640512 h 6858000"/>
              <a:gd name="connsiteX136" fmla="*/ 4106504 w 4272784"/>
              <a:gd name="connsiteY136" fmla="*/ 6683375 h 6858000"/>
              <a:gd name="connsiteX137" fmla="*/ 4096426 w 4272784"/>
              <a:gd name="connsiteY137" fmla="*/ 6735762 h 6858000"/>
              <a:gd name="connsiteX138" fmla="*/ 4088029 w 4272784"/>
              <a:gd name="connsiteY138" fmla="*/ 6791325 h 6858000"/>
              <a:gd name="connsiteX139" fmla="*/ 4082989 w 4272784"/>
              <a:gd name="connsiteY139" fmla="*/ 6858000 h 6858000"/>
              <a:gd name="connsiteX140" fmla="*/ 0 w 4272784"/>
              <a:gd name="connsiteY14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272784" h="6858000">
                <a:moveTo>
                  <a:pt x="0" y="0"/>
                </a:moveTo>
                <a:lnTo>
                  <a:pt x="4082989" y="0"/>
                </a:lnTo>
                <a:lnTo>
                  <a:pt x="4088029" y="66675"/>
                </a:lnTo>
                <a:lnTo>
                  <a:pt x="4096426" y="122237"/>
                </a:lnTo>
                <a:lnTo>
                  <a:pt x="4106504" y="174625"/>
                </a:lnTo>
                <a:lnTo>
                  <a:pt x="4123300" y="217487"/>
                </a:lnTo>
                <a:lnTo>
                  <a:pt x="4140096" y="260350"/>
                </a:lnTo>
                <a:lnTo>
                  <a:pt x="4160251" y="296862"/>
                </a:lnTo>
                <a:lnTo>
                  <a:pt x="4180406" y="334962"/>
                </a:lnTo>
                <a:lnTo>
                  <a:pt x="4198882" y="369887"/>
                </a:lnTo>
                <a:lnTo>
                  <a:pt x="4217357" y="409575"/>
                </a:lnTo>
                <a:lnTo>
                  <a:pt x="4234153" y="450850"/>
                </a:lnTo>
                <a:lnTo>
                  <a:pt x="4249270" y="496887"/>
                </a:lnTo>
                <a:lnTo>
                  <a:pt x="4261027" y="546100"/>
                </a:lnTo>
                <a:lnTo>
                  <a:pt x="4269425" y="606425"/>
                </a:lnTo>
                <a:lnTo>
                  <a:pt x="4272784" y="673100"/>
                </a:lnTo>
                <a:lnTo>
                  <a:pt x="4269425" y="744537"/>
                </a:lnTo>
                <a:lnTo>
                  <a:pt x="4261027" y="801687"/>
                </a:lnTo>
                <a:lnTo>
                  <a:pt x="4249270" y="854075"/>
                </a:lnTo>
                <a:lnTo>
                  <a:pt x="4234153" y="901700"/>
                </a:lnTo>
                <a:lnTo>
                  <a:pt x="4217357" y="942975"/>
                </a:lnTo>
                <a:lnTo>
                  <a:pt x="4197202" y="981075"/>
                </a:lnTo>
                <a:lnTo>
                  <a:pt x="4177047" y="1017587"/>
                </a:lnTo>
                <a:lnTo>
                  <a:pt x="4156892" y="1055687"/>
                </a:lnTo>
                <a:lnTo>
                  <a:pt x="4138416" y="1095375"/>
                </a:lnTo>
                <a:lnTo>
                  <a:pt x="4119940" y="1136650"/>
                </a:lnTo>
                <a:lnTo>
                  <a:pt x="4104825" y="1182687"/>
                </a:lnTo>
                <a:lnTo>
                  <a:pt x="4094747" y="1235075"/>
                </a:lnTo>
                <a:lnTo>
                  <a:pt x="4084669" y="1295400"/>
                </a:lnTo>
                <a:lnTo>
                  <a:pt x="4082989" y="1363662"/>
                </a:lnTo>
                <a:lnTo>
                  <a:pt x="4084669" y="1431925"/>
                </a:lnTo>
                <a:lnTo>
                  <a:pt x="4094747" y="1492250"/>
                </a:lnTo>
                <a:lnTo>
                  <a:pt x="4104825" y="1544637"/>
                </a:lnTo>
                <a:lnTo>
                  <a:pt x="4119940" y="1589087"/>
                </a:lnTo>
                <a:lnTo>
                  <a:pt x="4138416" y="1631950"/>
                </a:lnTo>
                <a:lnTo>
                  <a:pt x="4156892" y="1671637"/>
                </a:lnTo>
                <a:lnTo>
                  <a:pt x="4177047" y="1708150"/>
                </a:lnTo>
                <a:lnTo>
                  <a:pt x="4197202" y="1743075"/>
                </a:lnTo>
                <a:lnTo>
                  <a:pt x="4217357" y="1782762"/>
                </a:lnTo>
                <a:lnTo>
                  <a:pt x="4234153" y="1824037"/>
                </a:lnTo>
                <a:lnTo>
                  <a:pt x="4249270" y="1870075"/>
                </a:lnTo>
                <a:lnTo>
                  <a:pt x="4261027" y="1922462"/>
                </a:lnTo>
                <a:lnTo>
                  <a:pt x="4269425" y="1982787"/>
                </a:lnTo>
                <a:lnTo>
                  <a:pt x="4272784" y="2051050"/>
                </a:lnTo>
                <a:lnTo>
                  <a:pt x="4269425" y="2119312"/>
                </a:lnTo>
                <a:lnTo>
                  <a:pt x="4261027" y="2179637"/>
                </a:lnTo>
                <a:lnTo>
                  <a:pt x="4249270" y="2232025"/>
                </a:lnTo>
                <a:lnTo>
                  <a:pt x="4234153" y="2278062"/>
                </a:lnTo>
                <a:lnTo>
                  <a:pt x="4217357" y="2319337"/>
                </a:lnTo>
                <a:lnTo>
                  <a:pt x="4197202" y="2359025"/>
                </a:lnTo>
                <a:lnTo>
                  <a:pt x="4177047" y="2395537"/>
                </a:lnTo>
                <a:lnTo>
                  <a:pt x="4156892" y="2433637"/>
                </a:lnTo>
                <a:lnTo>
                  <a:pt x="4138416" y="2471737"/>
                </a:lnTo>
                <a:lnTo>
                  <a:pt x="4119940" y="2513012"/>
                </a:lnTo>
                <a:lnTo>
                  <a:pt x="4104825" y="2560637"/>
                </a:lnTo>
                <a:lnTo>
                  <a:pt x="4094747" y="2613025"/>
                </a:lnTo>
                <a:lnTo>
                  <a:pt x="4084669" y="2671762"/>
                </a:lnTo>
                <a:lnTo>
                  <a:pt x="4082989" y="2741612"/>
                </a:lnTo>
                <a:lnTo>
                  <a:pt x="4084669" y="2809875"/>
                </a:lnTo>
                <a:lnTo>
                  <a:pt x="4094747" y="2868612"/>
                </a:lnTo>
                <a:lnTo>
                  <a:pt x="4104825" y="2922587"/>
                </a:lnTo>
                <a:lnTo>
                  <a:pt x="4119940" y="2967037"/>
                </a:lnTo>
                <a:lnTo>
                  <a:pt x="4138416" y="3009900"/>
                </a:lnTo>
                <a:lnTo>
                  <a:pt x="4156892" y="3046412"/>
                </a:lnTo>
                <a:lnTo>
                  <a:pt x="4177047" y="3084512"/>
                </a:lnTo>
                <a:lnTo>
                  <a:pt x="4197202" y="3121025"/>
                </a:lnTo>
                <a:lnTo>
                  <a:pt x="4217357" y="3160712"/>
                </a:lnTo>
                <a:lnTo>
                  <a:pt x="4234153" y="3201987"/>
                </a:lnTo>
                <a:lnTo>
                  <a:pt x="4249270" y="3248025"/>
                </a:lnTo>
                <a:lnTo>
                  <a:pt x="4261027" y="3300412"/>
                </a:lnTo>
                <a:lnTo>
                  <a:pt x="4269425" y="3360737"/>
                </a:lnTo>
                <a:lnTo>
                  <a:pt x="4272784" y="3427412"/>
                </a:lnTo>
                <a:lnTo>
                  <a:pt x="4269425" y="3497262"/>
                </a:lnTo>
                <a:lnTo>
                  <a:pt x="4261027" y="3557587"/>
                </a:lnTo>
                <a:lnTo>
                  <a:pt x="4249270" y="3609975"/>
                </a:lnTo>
                <a:lnTo>
                  <a:pt x="4234153" y="3656012"/>
                </a:lnTo>
                <a:lnTo>
                  <a:pt x="4217357" y="3697287"/>
                </a:lnTo>
                <a:lnTo>
                  <a:pt x="4197202" y="3736975"/>
                </a:lnTo>
                <a:lnTo>
                  <a:pt x="4156892" y="3811587"/>
                </a:lnTo>
                <a:lnTo>
                  <a:pt x="4138416" y="3848100"/>
                </a:lnTo>
                <a:lnTo>
                  <a:pt x="4119940" y="3890962"/>
                </a:lnTo>
                <a:lnTo>
                  <a:pt x="4104825" y="3935412"/>
                </a:lnTo>
                <a:lnTo>
                  <a:pt x="4094747" y="3987800"/>
                </a:lnTo>
                <a:lnTo>
                  <a:pt x="4084669" y="4048125"/>
                </a:lnTo>
                <a:lnTo>
                  <a:pt x="4082989" y="4116387"/>
                </a:lnTo>
                <a:lnTo>
                  <a:pt x="4084669" y="4186237"/>
                </a:lnTo>
                <a:lnTo>
                  <a:pt x="4094747" y="4244975"/>
                </a:lnTo>
                <a:lnTo>
                  <a:pt x="4104825" y="4297362"/>
                </a:lnTo>
                <a:lnTo>
                  <a:pt x="4119940" y="4343400"/>
                </a:lnTo>
                <a:lnTo>
                  <a:pt x="4138416" y="4386262"/>
                </a:lnTo>
                <a:lnTo>
                  <a:pt x="4156892" y="4424362"/>
                </a:lnTo>
                <a:lnTo>
                  <a:pt x="4197202" y="4498975"/>
                </a:lnTo>
                <a:lnTo>
                  <a:pt x="4217357" y="4537075"/>
                </a:lnTo>
                <a:lnTo>
                  <a:pt x="4234153" y="4579937"/>
                </a:lnTo>
                <a:lnTo>
                  <a:pt x="4249270" y="4625975"/>
                </a:lnTo>
                <a:lnTo>
                  <a:pt x="4261027" y="4678362"/>
                </a:lnTo>
                <a:lnTo>
                  <a:pt x="4269425" y="4738687"/>
                </a:lnTo>
                <a:lnTo>
                  <a:pt x="4272784" y="4806950"/>
                </a:lnTo>
                <a:lnTo>
                  <a:pt x="4269425" y="4875212"/>
                </a:lnTo>
                <a:lnTo>
                  <a:pt x="4261027" y="4935537"/>
                </a:lnTo>
                <a:lnTo>
                  <a:pt x="4249270" y="4987925"/>
                </a:lnTo>
                <a:lnTo>
                  <a:pt x="4234153" y="5033962"/>
                </a:lnTo>
                <a:lnTo>
                  <a:pt x="4217357" y="5075237"/>
                </a:lnTo>
                <a:lnTo>
                  <a:pt x="4197202" y="5114925"/>
                </a:lnTo>
                <a:lnTo>
                  <a:pt x="4177047" y="5149850"/>
                </a:lnTo>
                <a:lnTo>
                  <a:pt x="4156892" y="5186362"/>
                </a:lnTo>
                <a:lnTo>
                  <a:pt x="4138416" y="5226050"/>
                </a:lnTo>
                <a:lnTo>
                  <a:pt x="4119940" y="5268912"/>
                </a:lnTo>
                <a:lnTo>
                  <a:pt x="4104825" y="5313362"/>
                </a:lnTo>
                <a:lnTo>
                  <a:pt x="4094747" y="5365750"/>
                </a:lnTo>
                <a:lnTo>
                  <a:pt x="4084669" y="5426075"/>
                </a:lnTo>
                <a:lnTo>
                  <a:pt x="4082989" y="5494337"/>
                </a:lnTo>
                <a:lnTo>
                  <a:pt x="4084669" y="5562600"/>
                </a:lnTo>
                <a:lnTo>
                  <a:pt x="4094747" y="5622925"/>
                </a:lnTo>
                <a:lnTo>
                  <a:pt x="4104825" y="5675312"/>
                </a:lnTo>
                <a:lnTo>
                  <a:pt x="4119940" y="5721350"/>
                </a:lnTo>
                <a:lnTo>
                  <a:pt x="4138416" y="5762625"/>
                </a:lnTo>
                <a:lnTo>
                  <a:pt x="4156892" y="5802312"/>
                </a:lnTo>
                <a:lnTo>
                  <a:pt x="4177047" y="5840412"/>
                </a:lnTo>
                <a:lnTo>
                  <a:pt x="4197202" y="5876925"/>
                </a:lnTo>
                <a:lnTo>
                  <a:pt x="4217357" y="5915025"/>
                </a:lnTo>
                <a:lnTo>
                  <a:pt x="4234153" y="5956300"/>
                </a:lnTo>
                <a:lnTo>
                  <a:pt x="4249270" y="6003925"/>
                </a:lnTo>
                <a:lnTo>
                  <a:pt x="4261027" y="6056312"/>
                </a:lnTo>
                <a:lnTo>
                  <a:pt x="4269425" y="6113462"/>
                </a:lnTo>
                <a:lnTo>
                  <a:pt x="4272784" y="6183312"/>
                </a:lnTo>
                <a:lnTo>
                  <a:pt x="4269425" y="6251575"/>
                </a:lnTo>
                <a:lnTo>
                  <a:pt x="4261027" y="6311900"/>
                </a:lnTo>
                <a:lnTo>
                  <a:pt x="4249270" y="6361112"/>
                </a:lnTo>
                <a:lnTo>
                  <a:pt x="4234153" y="6407150"/>
                </a:lnTo>
                <a:lnTo>
                  <a:pt x="4217357" y="6448425"/>
                </a:lnTo>
                <a:lnTo>
                  <a:pt x="4198882" y="6488112"/>
                </a:lnTo>
                <a:lnTo>
                  <a:pt x="4180406" y="6523037"/>
                </a:lnTo>
                <a:lnTo>
                  <a:pt x="4160251" y="6561137"/>
                </a:lnTo>
                <a:lnTo>
                  <a:pt x="4140096" y="6597650"/>
                </a:lnTo>
                <a:lnTo>
                  <a:pt x="4123300" y="6640512"/>
                </a:lnTo>
                <a:lnTo>
                  <a:pt x="4106504" y="6683375"/>
                </a:lnTo>
                <a:lnTo>
                  <a:pt x="4096426" y="6735762"/>
                </a:lnTo>
                <a:lnTo>
                  <a:pt x="4088029" y="6791325"/>
                </a:lnTo>
                <a:lnTo>
                  <a:pt x="4082989" y="6858000"/>
                </a:lnTo>
                <a:lnTo>
                  <a:pt x="0" y="6858000"/>
                </a:lnTo>
                <a:close/>
              </a:path>
            </a:pathLst>
          </a:custGeom>
          <a:ln w="0">
            <a:noFill/>
            <a:prstDash val="solid"/>
            <a:round/>
            <a:headEnd/>
            <a:tailEnd/>
          </a:ln>
        </p:spPr>
        <p:txBody>
          <a:bodyPr/>
          <a:lstStyle/>
          <a:p>
            <a:endParaRPr lang="en-US" dirty="0"/>
          </a:p>
        </p:txBody>
      </p:sp>
      <p:sp>
        <p:nvSpPr>
          <p:cNvPr id="14" name="Freeform: Shape 13">
            <a:extLst>
              <a:ext uri="{FF2B5EF4-FFF2-40B4-BE49-F238E27FC236}">
                <a16:creationId xmlns:a16="http://schemas.microsoft.com/office/drawing/2014/main" id="{909E572F-9CDC-4214-9D42-FF00176495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17162" cy="6858000"/>
          </a:xfrm>
          <a:custGeom>
            <a:avLst/>
            <a:gdLst>
              <a:gd name="connsiteX0" fmla="*/ 4417162 w 4417162"/>
              <a:gd name="connsiteY0" fmla="*/ 0 h 6858000"/>
              <a:gd name="connsiteX1" fmla="*/ 334174 w 4417162"/>
              <a:gd name="connsiteY1" fmla="*/ 0 h 6858000"/>
              <a:gd name="connsiteX2" fmla="*/ 334173 w 4417162"/>
              <a:gd name="connsiteY2" fmla="*/ 0 h 6858000"/>
              <a:gd name="connsiteX3" fmla="*/ 189795 w 4417162"/>
              <a:gd name="connsiteY3" fmla="*/ 0 h 6858000"/>
              <a:gd name="connsiteX4" fmla="*/ 184756 w 4417162"/>
              <a:gd name="connsiteY4" fmla="*/ 66675 h 6858000"/>
              <a:gd name="connsiteX5" fmla="*/ 176358 w 4417162"/>
              <a:gd name="connsiteY5" fmla="*/ 122237 h 6858000"/>
              <a:gd name="connsiteX6" fmla="*/ 166281 w 4417162"/>
              <a:gd name="connsiteY6" fmla="*/ 174625 h 6858000"/>
              <a:gd name="connsiteX7" fmla="*/ 149485 w 4417162"/>
              <a:gd name="connsiteY7" fmla="*/ 217487 h 6858000"/>
              <a:gd name="connsiteX8" fmla="*/ 132689 w 4417162"/>
              <a:gd name="connsiteY8" fmla="*/ 260350 h 6858000"/>
              <a:gd name="connsiteX9" fmla="*/ 112534 w 4417162"/>
              <a:gd name="connsiteY9" fmla="*/ 296862 h 6858000"/>
              <a:gd name="connsiteX10" fmla="*/ 92379 w 4417162"/>
              <a:gd name="connsiteY10" fmla="*/ 334962 h 6858000"/>
              <a:gd name="connsiteX11" fmla="*/ 73903 w 4417162"/>
              <a:gd name="connsiteY11" fmla="*/ 369887 h 6858000"/>
              <a:gd name="connsiteX12" fmla="*/ 55427 w 4417162"/>
              <a:gd name="connsiteY12" fmla="*/ 409575 h 6858000"/>
              <a:gd name="connsiteX13" fmla="*/ 38632 w 4417162"/>
              <a:gd name="connsiteY13" fmla="*/ 450850 h 6858000"/>
              <a:gd name="connsiteX14" fmla="*/ 23515 w 4417162"/>
              <a:gd name="connsiteY14" fmla="*/ 496887 h 6858000"/>
              <a:gd name="connsiteX15" fmla="*/ 11758 w 4417162"/>
              <a:gd name="connsiteY15" fmla="*/ 546100 h 6858000"/>
              <a:gd name="connsiteX16" fmla="*/ 3359 w 4417162"/>
              <a:gd name="connsiteY16" fmla="*/ 606425 h 6858000"/>
              <a:gd name="connsiteX17" fmla="*/ 0 w 4417162"/>
              <a:gd name="connsiteY17" fmla="*/ 673100 h 6858000"/>
              <a:gd name="connsiteX18" fmla="*/ 3359 w 4417162"/>
              <a:gd name="connsiteY18" fmla="*/ 744537 h 6858000"/>
              <a:gd name="connsiteX19" fmla="*/ 11758 w 4417162"/>
              <a:gd name="connsiteY19" fmla="*/ 801687 h 6858000"/>
              <a:gd name="connsiteX20" fmla="*/ 23515 w 4417162"/>
              <a:gd name="connsiteY20" fmla="*/ 854075 h 6858000"/>
              <a:gd name="connsiteX21" fmla="*/ 38632 w 4417162"/>
              <a:gd name="connsiteY21" fmla="*/ 901700 h 6858000"/>
              <a:gd name="connsiteX22" fmla="*/ 55427 w 4417162"/>
              <a:gd name="connsiteY22" fmla="*/ 942975 h 6858000"/>
              <a:gd name="connsiteX23" fmla="*/ 75583 w 4417162"/>
              <a:gd name="connsiteY23" fmla="*/ 981075 h 6858000"/>
              <a:gd name="connsiteX24" fmla="*/ 95738 w 4417162"/>
              <a:gd name="connsiteY24" fmla="*/ 1017587 h 6858000"/>
              <a:gd name="connsiteX25" fmla="*/ 115893 w 4417162"/>
              <a:gd name="connsiteY25" fmla="*/ 1055687 h 6858000"/>
              <a:gd name="connsiteX26" fmla="*/ 134368 w 4417162"/>
              <a:gd name="connsiteY26" fmla="*/ 1095375 h 6858000"/>
              <a:gd name="connsiteX27" fmla="*/ 152844 w 4417162"/>
              <a:gd name="connsiteY27" fmla="*/ 1136650 h 6858000"/>
              <a:gd name="connsiteX28" fmla="*/ 167960 w 4417162"/>
              <a:gd name="connsiteY28" fmla="*/ 1182687 h 6858000"/>
              <a:gd name="connsiteX29" fmla="*/ 178038 w 4417162"/>
              <a:gd name="connsiteY29" fmla="*/ 1235075 h 6858000"/>
              <a:gd name="connsiteX30" fmla="*/ 188115 w 4417162"/>
              <a:gd name="connsiteY30" fmla="*/ 1295400 h 6858000"/>
              <a:gd name="connsiteX31" fmla="*/ 189795 w 4417162"/>
              <a:gd name="connsiteY31" fmla="*/ 1363662 h 6858000"/>
              <a:gd name="connsiteX32" fmla="*/ 188115 w 4417162"/>
              <a:gd name="connsiteY32" fmla="*/ 1431925 h 6858000"/>
              <a:gd name="connsiteX33" fmla="*/ 178038 w 4417162"/>
              <a:gd name="connsiteY33" fmla="*/ 1492250 h 6858000"/>
              <a:gd name="connsiteX34" fmla="*/ 167960 w 4417162"/>
              <a:gd name="connsiteY34" fmla="*/ 1544637 h 6858000"/>
              <a:gd name="connsiteX35" fmla="*/ 152844 w 4417162"/>
              <a:gd name="connsiteY35" fmla="*/ 1589087 h 6858000"/>
              <a:gd name="connsiteX36" fmla="*/ 134368 w 4417162"/>
              <a:gd name="connsiteY36" fmla="*/ 1631950 h 6858000"/>
              <a:gd name="connsiteX37" fmla="*/ 115893 w 4417162"/>
              <a:gd name="connsiteY37" fmla="*/ 1671637 h 6858000"/>
              <a:gd name="connsiteX38" fmla="*/ 95738 w 4417162"/>
              <a:gd name="connsiteY38" fmla="*/ 1708150 h 6858000"/>
              <a:gd name="connsiteX39" fmla="*/ 75583 w 4417162"/>
              <a:gd name="connsiteY39" fmla="*/ 1743075 h 6858000"/>
              <a:gd name="connsiteX40" fmla="*/ 55427 w 4417162"/>
              <a:gd name="connsiteY40" fmla="*/ 1782762 h 6858000"/>
              <a:gd name="connsiteX41" fmla="*/ 38632 w 4417162"/>
              <a:gd name="connsiteY41" fmla="*/ 1824037 h 6858000"/>
              <a:gd name="connsiteX42" fmla="*/ 23515 w 4417162"/>
              <a:gd name="connsiteY42" fmla="*/ 1870075 h 6858000"/>
              <a:gd name="connsiteX43" fmla="*/ 11758 w 4417162"/>
              <a:gd name="connsiteY43" fmla="*/ 1922462 h 6858000"/>
              <a:gd name="connsiteX44" fmla="*/ 3359 w 4417162"/>
              <a:gd name="connsiteY44" fmla="*/ 1982787 h 6858000"/>
              <a:gd name="connsiteX45" fmla="*/ 0 w 4417162"/>
              <a:gd name="connsiteY45" fmla="*/ 2051050 h 6858000"/>
              <a:gd name="connsiteX46" fmla="*/ 3359 w 4417162"/>
              <a:gd name="connsiteY46" fmla="*/ 2119312 h 6858000"/>
              <a:gd name="connsiteX47" fmla="*/ 11758 w 4417162"/>
              <a:gd name="connsiteY47" fmla="*/ 2179637 h 6858000"/>
              <a:gd name="connsiteX48" fmla="*/ 23515 w 4417162"/>
              <a:gd name="connsiteY48" fmla="*/ 2232025 h 6858000"/>
              <a:gd name="connsiteX49" fmla="*/ 38632 w 4417162"/>
              <a:gd name="connsiteY49" fmla="*/ 2278062 h 6858000"/>
              <a:gd name="connsiteX50" fmla="*/ 55427 w 4417162"/>
              <a:gd name="connsiteY50" fmla="*/ 2319337 h 6858000"/>
              <a:gd name="connsiteX51" fmla="*/ 75583 w 4417162"/>
              <a:gd name="connsiteY51" fmla="*/ 2359025 h 6858000"/>
              <a:gd name="connsiteX52" fmla="*/ 95738 w 4417162"/>
              <a:gd name="connsiteY52" fmla="*/ 2395537 h 6858000"/>
              <a:gd name="connsiteX53" fmla="*/ 115893 w 4417162"/>
              <a:gd name="connsiteY53" fmla="*/ 2433637 h 6858000"/>
              <a:gd name="connsiteX54" fmla="*/ 134368 w 4417162"/>
              <a:gd name="connsiteY54" fmla="*/ 2471737 h 6858000"/>
              <a:gd name="connsiteX55" fmla="*/ 152844 w 4417162"/>
              <a:gd name="connsiteY55" fmla="*/ 2513012 h 6858000"/>
              <a:gd name="connsiteX56" fmla="*/ 167960 w 4417162"/>
              <a:gd name="connsiteY56" fmla="*/ 2560637 h 6858000"/>
              <a:gd name="connsiteX57" fmla="*/ 178038 w 4417162"/>
              <a:gd name="connsiteY57" fmla="*/ 2613025 h 6858000"/>
              <a:gd name="connsiteX58" fmla="*/ 188115 w 4417162"/>
              <a:gd name="connsiteY58" fmla="*/ 2671762 h 6858000"/>
              <a:gd name="connsiteX59" fmla="*/ 189795 w 4417162"/>
              <a:gd name="connsiteY59" fmla="*/ 2741612 h 6858000"/>
              <a:gd name="connsiteX60" fmla="*/ 188115 w 4417162"/>
              <a:gd name="connsiteY60" fmla="*/ 2809875 h 6858000"/>
              <a:gd name="connsiteX61" fmla="*/ 178038 w 4417162"/>
              <a:gd name="connsiteY61" fmla="*/ 2868612 h 6858000"/>
              <a:gd name="connsiteX62" fmla="*/ 167960 w 4417162"/>
              <a:gd name="connsiteY62" fmla="*/ 2922587 h 6858000"/>
              <a:gd name="connsiteX63" fmla="*/ 152844 w 4417162"/>
              <a:gd name="connsiteY63" fmla="*/ 2967037 h 6858000"/>
              <a:gd name="connsiteX64" fmla="*/ 134368 w 4417162"/>
              <a:gd name="connsiteY64" fmla="*/ 3009900 h 6858000"/>
              <a:gd name="connsiteX65" fmla="*/ 115893 w 4417162"/>
              <a:gd name="connsiteY65" fmla="*/ 3046412 h 6858000"/>
              <a:gd name="connsiteX66" fmla="*/ 95738 w 4417162"/>
              <a:gd name="connsiteY66" fmla="*/ 3084512 h 6858000"/>
              <a:gd name="connsiteX67" fmla="*/ 75583 w 4417162"/>
              <a:gd name="connsiteY67" fmla="*/ 3121025 h 6858000"/>
              <a:gd name="connsiteX68" fmla="*/ 55427 w 4417162"/>
              <a:gd name="connsiteY68" fmla="*/ 3160712 h 6858000"/>
              <a:gd name="connsiteX69" fmla="*/ 38632 w 4417162"/>
              <a:gd name="connsiteY69" fmla="*/ 3201987 h 6858000"/>
              <a:gd name="connsiteX70" fmla="*/ 23515 w 4417162"/>
              <a:gd name="connsiteY70" fmla="*/ 3248025 h 6858000"/>
              <a:gd name="connsiteX71" fmla="*/ 11758 w 4417162"/>
              <a:gd name="connsiteY71" fmla="*/ 3300412 h 6858000"/>
              <a:gd name="connsiteX72" fmla="*/ 3359 w 4417162"/>
              <a:gd name="connsiteY72" fmla="*/ 3360737 h 6858000"/>
              <a:gd name="connsiteX73" fmla="*/ 0 w 4417162"/>
              <a:gd name="connsiteY73" fmla="*/ 3427412 h 6858000"/>
              <a:gd name="connsiteX74" fmla="*/ 3359 w 4417162"/>
              <a:gd name="connsiteY74" fmla="*/ 3497262 h 6858000"/>
              <a:gd name="connsiteX75" fmla="*/ 11758 w 4417162"/>
              <a:gd name="connsiteY75" fmla="*/ 3557587 h 6858000"/>
              <a:gd name="connsiteX76" fmla="*/ 23515 w 4417162"/>
              <a:gd name="connsiteY76" fmla="*/ 3609975 h 6858000"/>
              <a:gd name="connsiteX77" fmla="*/ 38632 w 4417162"/>
              <a:gd name="connsiteY77" fmla="*/ 3656012 h 6858000"/>
              <a:gd name="connsiteX78" fmla="*/ 55427 w 4417162"/>
              <a:gd name="connsiteY78" fmla="*/ 3697287 h 6858000"/>
              <a:gd name="connsiteX79" fmla="*/ 75583 w 4417162"/>
              <a:gd name="connsiteY79" fmla="*/ 3736975 h 6858000"/>
              <a:gd name="connsiteX80" fmla="*/ 115893 w 4417162"/>
              <a:gd name="connsiteY80" fmla="*/ 3811587 h 6858000"/>
              <a:gd name="connsiteX81" fmla="*/ 134368 w 4417162"/>
              <a:gd name="connsiteY81" fmla="*/ 3848100 h 6858000"/>
              <a:gd name="connsiteX82" fmla="*/ 152844 w 4417162"/>
              <a:gd name="connsiteY82" fmla="*/ 3890962 h 6858000"/>
              <a:gd name="connsiteX83" fmla="*/ 167960 w 4417162"/>
              <a:gd name="connsiteY83" fmla="*/ 3935412 h 6858000"/>
              <a:gd name="connsiteX84" fmla="*/ 178038 w 4417162"/>
              <a:gd name="connsiteY84" fmla="*/ 3987800 h 6858000"/>
              <a:gd name="connsiteX85" fmla="*/ 188115 w 4417162"/>
              <a:gd name="connsiteY85" fmla="*/ 4048125 h 6858000"/>
              <a:gd name="connsiteX86" fmla="*/ 189795 w 4417162"/>
              <a:gd name="connsiteY86" fmla="*/ 4116387 h 6858000"/>
              <a:gd name="connsiteX87" fmla="*/ 188115 w 4417162"/>
              <a:gd name="connsiteY87" fmla="*/ 4186237 h 6858000"/>
              <a:gd name="connsiteX88" fmla="*/ 178038 w 4417162"/>
              <a:gd name="connsiteY88" fmla="*/ 4244975 h 6858000"/>
              <a:gd name="connsiteX89" fmla="*/ 167960 w 4417162"/>
              <a:gd name="connsiteY89" fmla="*/ 4297362 h 6858000"/>
              <a:gd name="connsiteX90" fmla="*/ 152844 w 4417162"/>
              <a:gd name="connsiteY90" fmla="*/ 4343400 h 6858000"/>
              <a:gd name="connsiteX91" fmla="*/ 134368 w 4417162"/>
              <a:gd name="connsiteY91" fmla="*/ 4386262 h 6858000"/>
              <a:gd name="connsiteX92" fmla="*/ 115893 w 4417162"/>
              <a:gd name="connsiteY92" fmla="*/ 4424362 h 6858000"/>
              <a:gd name="connsiteX93" fmla="*/ 75583 w 4417162"/>
              <a:gd name="connsiteY93" fmla="*/ 4498975 h 6858000"/>
              <a:gd name="connsiteX94" fmla="*/ 55427 w 4417162"/>
              <a:gd name="connsiteY94" fmla="*/ 4537075 h 6858000"/>
              <a:gd name="connsiteX95" fmla="*/ 38632 w 4417162"/>
              <a:gd name="connsiteY95" fmla="*/ 4579937 h 6858000"/>
              <a:gd name="connsiteX96" fmla="*/ 23515 w 4417162"/>
              <a:gd name="connsiteY96" fmla="*/ 4625975 h 6858000"/>
              <a:gd name="connsiteX97" fmla="*/ 11758 w 4417162"/>
              <a:gd name="connsiteY97" fmla="*/ 4678362 h 6858000"/>
              <a:gd name="connsiteX98" fmla="*/ 3359 w 4417162"/>
              <a:gd name="connsiteY98" fmla="*/ 4738687 h 6858000"/>
              <a:gd name="connsiteX99" fmla="*/ 0 w 4417162"/>
              <a:gd name="connsiteY99" fmla="*/ 4806950 h 6858000"/>
              <a:gd name="connsiteX100" fmla="*/ 3359 w 4417162"/>
              <a:gd name="connsiteY100" fmla="*/ 4875212 h 6858000"/>
              <a:gd name="connsiteX101" fmla="*/ 11758 w 4417162"/>
              <a:gd name="connsiteY101" fmla="*/ 4935537 h 6858000"/>
              <a:gd name="connsiteX102" fmla="*/ 23515 w 4417162"/>
              <a:gd name="connsiteY102" fmla="*/ 4987925 h 6858000"/>
              <a:gd name="connsiteX103" fmla="*/ 38632 w 4417162"/>
              <a:gd name="connsiteY103" fmla="*/ 5033962 h 6858000"/>
              <a:gd name="connsiteX104" fmla="*/ 55427 w 4417162"/>
              <a:gd name="connsiteY104" fmla="*/ 5075237 h 6858000"/>
              <a:gd name="connsiteX105" fmla="*/ 75583 w 4417162"/>
              <a:gd name="connsiteY105" fmla="*/ 5114925 h 6858000"/>
              <a:gd name="connsiteX106" fmla="*/ 95738 w 4417162"/>
              <a:gd name="connsiteY106" fmla="*/ 5149850 h 6858000"/>
              <a:gd name="connsiteX107" fmla="*/ 115893 w 4417162"/>
              <a:gd name="connsiteY107" fmla="*/ 5186362 h 6858000"/>
              <a:gd name="connsiteX108" fmla="*/ 134368 w 4417162"/>
              <a:gd name="connsiteY108" fmla="*/ 5226050 h 6858000"/>
              <a:gd name="connsiteX109" fmla="*/ 152844 w 4417162"/>
              <a:gd name="connsiteY109" fmla="*/ 5268912 h 6858000"/>
              <a:gd name="connsiteX110" fmla="*/ 167960 w 4417162"/>
              <a:gd name="connsiteY110" fmla="*/ 5313362 h 6858000"/>
              <a:gd name="connsiteX111" fmla="*/ 178038 w 4417162"/>
              <a:gd name="connsiteY111" fmla="*/ 5365750 h 6858000"/>
              <a:gd name="connsiteX112" fmla="*/ 188115 w 4417162"/>
              <a:gd name="connsiteY112" fmla="*/ 5426075 h 6858000"/>
              <a:gd name="connsiteX113" fmla="*/ 189795 w 4417162"/>
              <a:gd name="connsiteY113" fmla="*/ 5494337 h 6858000"/>
              <a:gd name="connsiteX114" fmla="*/ 188115 w 4417162"/>
              <a:gd name="connsiteY114" fmla="*/ 5562600 h 6858000"/>
              <a:gd name="connsiteX115" fmla="*/ 178038 w 4417162"/>
              <a:gd name="connsiteY115" fmla="*/ 5622925 h 6858000"/>
              <a:gd name="connsiteX116" fmla="*/ 167960 w 4417162"/>
              <a:gd name="connsiteY116" fmla="*/ 5675312 h 6858000"/>
              <a:gd name="connsiteX117" fmla="*/ 152844 w 4417162"/>
              <a:gd name="connsiteY117" fmla="*/ 5721350 h 6858000"/>
              <a:gd name="connsiteX118" fmla="*/ 134368 w 4417162"/>
              <a:gd name="connsiteY118" fmla="*/ 5762625 h 6858000"/>
              <a:gd name="connsiteX119" fmla="*/ 115893 w 4417162"/>
              <a:gd name="connsiteY119" fmla="*/ 5802312 h 6858000"/>
              <a:gd name="connsiteX120" fmla="*/ 95738 w 4417162"/>
              <a:gd name="connsiteY120" fmla="*/ 5840412 h 6858000"/>
              <a:gd name="connsiteX121" fmla="*/ 75583 w 4417162"/>
              <a:gd name="connsiteY121" fmla="*/ 5876925 h 6858000"/>
              <a:gd name="connsiteX122" fmla="*/ 55427 w 4417162"/>
              <a:gd name="connsiteY122" fmla="*/ 5915025 h 6858000"/>
              <a:gd name="connsiteX123" fmla="*/ 38632 w 4417162"/>
              <a:gd name="connsiteY123" fmla="*/ 5956300 h 6858000"/>
              <a:gd name="connsiteX124" fmla="*/ 23515 w 4417162"/>
              <a:gd name="connsiteY124" fmla="*/ 6003925 h 6858000"/>
              <a:gd name="connsiteX125" fmla="*/ 11758 w 4417162"/>
              <a:gd name="connsiteY125" fmla="*/ 6056312 h 6858000"/>
              <a:gd name="connsiteX126" fmla="*/ 3359 w 4417162"/>
              <a:gd name="connsiteY126" fmla="*/ 6113462 h 6858000"/>
              <a:gd name="connsiteX127" fmla="*/ 0 w 4417162"/>
              <a:gd name="connsiteY127" fmla="*/ 6183312 h 6858000"/>
              <a:gd name="connsiteX128" fmla="*/ 3359 w 4417162"/>
              <a:gd name="connsiteY128" fmla="*/ 6251575 h 6858000"/>
              <a:gd name="connsiteX129" fmla="*/ 11758 w 4417162"/>
              <a:gd name="connsiteY129" fmla="*/ 6311900 h 6858000"/>
              <a:gd name="connsiteX130" fmla="*/ 23515 w 4417162"/>
              <a:gd name="connsiteY130" fmla="*/ 6361112 h 6858000"/>
              <a:gd name="connsiteX131" fmla="*/ 38632 w 4417162"/>
              <a:gd name="connsiteY131" fmla="*/ 6407150 h 6858000"/>
              <a:gd name="connsiteX132" fmla="*/ 55427 w 4417162"/>
              <a:gd name="connsiteY132" fmla="*/ 6448425 h 6858000"/>
              <a:gd name="connsiteX133" fmla="*/ 73903 w 4417162"/>
              <a:gd name="connsiteY133" fmla="*/ 6488112 h 6858000"/>
              <a:gd name="connsiteX134" fmla="*/ 92379 w 4417162"/>
              <a:gd name="connsiteY134" fmla="*/ 6523037 h 6858000"/>
              <a:gd name="connsiteX135" fmla="*/ 112534 w 4417162"/>
              <a:gd name="connsiteY135" fmla="*/ 6561137 h 6858000"/>
              <a:gd name="connsiteX136" fmla="*/ 132689 w 4417162"/>
              <a:gd name="connsiteY136" fmla="*/ 6597650 h 6858000"/>
              <a:gd name="connsiteX137" fmla="*/ 149485 w 4417162"/>
              <a:gd name="connsiteY137" fmla="*/ 6640512 h 6858000"/>
              <a:gd name="connsiteX138" fmla="*/ 166281 w 4417162"/>
              <a:gd name="connsiteY138" fmla="*/ 6683375 h 6858000"/>
              <a:gd name="connsiteX139" fmla="*/ 176358 w 4417162"/>
              <a:gd name="connsiteY139" fmla="*/ 6735762 h 6858000"/>
              <a:gd name="connsiteX140" fmla="*/ 184756 w 4417162"/>
              <a:gd name="connsiteY140" fmla="*/ 6791325 h 6858000"/>
              <a:gd name="connsiteX141" fmla="*/ 189795 w 4417162"/>
              <a:gd name="connsiteY141" fmla="*/ 6858000 h 6858000"/>
              <a:gd name="connsiteX142" fmla="*/ 334173 w 4417162"/>
              <a:gd name="connsiteY142" fmla="*/ 6858000 h 6858000"/>
              <a:gd name="connsiteX143" fmla="*/ 334174 w 4417162"/>
              <a:gd name="connsiteY143" fmla="*/ 6858000 h 6858000"/>
              <a:gd name="connsiteX144" fmla="*/ 4417162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4417162" y="0"/>
                </a:move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4417162"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itle 2">
            <a:extLst>
              <a:ext uri="{FF2B5EF4-FFF2-40B4-BE49-F238E27FC236}">
                <a16:creationId xmlns:a16="http://schemas.microsoft.com/office/drawing/2014/main" id="{5CD516F0-057F-C719-FBF2-BA63F2AB7377}"/>
              </a:ext>
            </a:extLst>
          </p:cNvPr>
          <p:cNvSpPr>
            <a:spLocks noGrp="1"/>
          </p:cNvSpPr>
          <p:nvPr>
            <p:ph type="title"/>
          </p:nvPr>
        </p:nvSpPr>
        <p:spPr>
          <a:xfrm>
            <a:off x="457201" y="723406"/>
            <a:ext cx="3234018" cy="3826728"/>
          </a:xfrm>
        </p:spPr>
        <p:txBody>
          <a:bodyPr vert="horz" lIns="91440" tIns="45720" rIns="91440" bIns="45720" rtlCol="0" anchor="b">
            <a:normAutofit/>
          </a:bodyPr>
          <a:lstStyle/>
          <a:p>
            <a:pPr algn="ctr"/>
            <a:r>
              <a:rPr lang="en-US" sz="6400" b="1" kern="1200" dirty="0">
                <a:solidFill>
                  <a:schemeClr val="tx1"/>
                </a:solidFill>
                <a:latin typeface="+mj-lt"/>
                <a:ea typeface="+mj-ea"/>
                <a:cs typeface="+mj-cs"/>
              </a:rPr>
              <a:t>Knit Fabric:  </a:t>
            </a:r>
            <a:r>
              <a:rPr lang="en-US" sz="6400" kern="1200" dirty="0">
                <a:solidFill>
                  <a:schemeClr val="tx1"/>
                </a:solidFill>
                <a:latin typeface="+mj-lt"/>
                <a:ea typeface="+mj-ea"/>
                <a:cs typeface="+mj-cs"/>
              </a:rPr>
              <a:t>Not Hooped</a:t>
            </a:r>
          </a:p>
        </p:txBody>
      </p:sp>
      <p:pic>
        <p:nvPicPr>
          <p:cNvPr id="2" name="Picture 1">
            <a:extLst>
              <a:ext uri="{FF2B5EF4-FFF2-40B4-BE49-F238E27FC236}">
                <a16:creationId xmlns:a16="http://schemas.microsoft.com/office/drawing/2014/main" id="{3E71955E-9C0C-23F2-7D57-83D80A30B36A}"/>
              </a:ext>
            </a:extLst>
          </p:cNvPr>
          <p:cNvPicPr>
            <a:picLocks noChangeAspect="1"/>
          </p:cNvPicPr>
          <p:nvPr/>
        </p:nvPicPr>
        <p:blipFill>
          <a:blip r:embed="rId2"/>
          <a:stretch>
            <a:fillRect/>
          </a:stretch>
        </p:blipFill>
        <p:spPr>
          <a:xfrm>
            <a:off x="4442515" y="1676400"/>
            <a:ext cx="7688651" cy="3556000"/>
          </a:xfrm>
          <a:prstGeom prst="rect">
            <a:avLst/>
          </a:prstGeom>
        </p:spPr>
      </p:pic>
    </p:spTree>
    <p:extLst>
      <p:ext uri="{BB962C8B-B14F-4D97-AF65-F5344CB8AC3E}">
        <p14:creationId xmlns:p14="http://schemas.microsoft.com/office/powerpoint/2010/main" val="38968160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25AC39-5F85-4CAA-8A81-A1287086B2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95DA4D23-37FC-4B90-8188-F0377C5FF4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417162" cy="6858000"/>
          </a:xfrm>
          <a:custGeom>
            <a:avLst/>
            <a:gdLst>
              <a:gd name="connsiteX0" fmla="*/ 0 w 4417162"/>
              <a:gd name="connsiteY0" fmla="*/ 0 h 6858000"/>
              <a:gd name="connsiteX1" fmla="*/ 144378 w 4417162"/>
              <a:gd name="connsiteY1" fmla="*/ 0 h 6858000"/>
              <a:gd name="connsiteX2" fmla="*/ 2310062 w 4417162"/>
              <a:gd name="connsiteY2" fmla="*/ 0 h 6858000"/>
              <a:gd name="connsiteX3" fmla="*/ 4227367 w 4417162"/>
              <a:gd name="connsiteY3" fmla="*/ 0 h 6858000"/>
              <a:gd name="connsiteX4" fmla="*/ 4232407 w 4417162"/>
              <a:gd name="connsiteY4" fmla="*/ 66675 h 6858000"/>
              <a:gd name="connsiteX5" fmla="*/ 4240804 w 4417162"/>
              <a:gd name="connsiteY5" fmla="*/ 122237 h 6858000"/>
              <a:gd name="connsiteX6" fmla="*/ 4250882 w 4417162"/>
              <a:gd name="connsiteY6" fmla="*/ 174625 h 6858000"/>
              <a:gd name="connsiteX7" fmla="*/ 4267678 w 4417162"/>
              <a:gd name="connsiteY7" fmla="*/ 217487 h 6858000"/>
              <a:gd name="connsiteX8" fmla="*/ 4284474 w 4417162"/>
              <a:gd name="connsiteY8" fmla="*/ 260350 h 6858000"/>
              <a:gd name="connsiteX9" fmla="*/ 4304629 w 4417162"/>
              <a:gd name="connsiteY9" fmla="*/ 296862 h 6858000"/>
              <a:gd name="connsiteX10" fmla="*/ 4324784 w 4417162"/>
              <a:gd name="connsiteY10" fmla="*/ 334962 h 6858000"/>
              <a:gd name="connsiteX11" fmla="*/ 4343260 w 4417162"/>
              <a:gd name="connsiteY11" fmla="*/ 369887 h 6858000"/>
              <a:gd name="connsiteX12" fmla="*/ 4361735 w 4417162"/>
              <a:gd name="connsiteY12" fmla="*/ 409575 h 6858000"/>
              <a:gd name="connsiteX13" fmla="*/ 4378531 w 4417162"/>
              <a:gd name="connsiteY13" fmla="*/ 450850 h 6858000"/>
              <a:gd name="connsiteX14" fmla="*/ 4393648 w 4417162"/>
              <a:gd name="connsiteY14" fmla="*/ 496887 h 6858000"/>
              <a:gd name="connsiteX15" fmla="*/ 4405405 w 4417162"/>
              <a:gd name="connsiteY15" fmla="*/ 546100 h 6858000"/>
              <a:gd name="connsiteX16" fmla="*/ 4413803 w 4417162"/>
              <a:gd name="connsiteY16" fmla="*/ 606425 h 6858000"/>
              <a:gd name="connsiteX17" fmla="*/ 4417162 w 4417162"/>
              <a:gd name="connsiteY17" fmla="*/ 673100 h 6858000"/>
              <a:gd name="connsiteX18" fmla="*/ 4413803 w 4417162"/>
              <a:gd name="connsiteY18" fmla="*/ 744537 h 6858000"/>
              <a:gd name="connsiteX19" fmla="*/ 4405405 w 4417162"/>
              <a:gd name="connsiteY19" fmla="*/ 801687 h 6858000"/>
              <a:gd name="connsiteX20" fmla="*/ 4393648 w 4417162"/>
              <a:gd name="connsiteY20" fmla="*/ 854075 h 6858000"/>
              <a:gd name="connsiteX21" fmla="*/ 4378531 w 4417162"/>
              <a:gd name="connsiteY21" fmla="*/ 901700 h 6858000"/>
              <a:gd name="connsiteX22" fmla="*/ 4361735 w 4417162"/>
              <a:gd name="connsiteY22" fmla="*/ 942975 h 6858000"/>
              <a:gd name="connsiteX23" fmla="*/ 4341580 w 4417162"/>
              <a:gd name="connsiteY23" fmla="*/ 981075 h 6858000"/>
              <a:gd name="connsiteX24" fmla="*/ 4321425 w 4417162"/>
              <a:gd name="connsiteY24" fmla="*/ 1017587 h 6858000"/>
              <a:gd name="connsiteX25" fmla="*/ 4301270 w 4417162"/>
              <a:gd name="connsiteY25" fmla="*/ 1055687 h 6858000"/>
              <a:gd name="connsiteX26" fmla="*/ 4282794 w 4417162"/>
              <a:gd name="connsiteY26" fmla="*/ 1095375 h 6858000"/>
              <a:gd name="connsiteX27" fmla="*/ 4264318 w 4417162"/>
              <a:gd name="connsiteY27" fmla="*/ 1136650 h 6858000"/>
              <a:gd name="connsiteX28" fmla="*/ 4249203 w 4417162"/>
              <a:gd name="connsiteY28" fmla="*/ 1182687 h 6858000"/>
              <a:gd name="connsiteX29" fmla="*/ 4239125 w 4417162"/>
              <a:gd name="connsiteY29" fmla="*/ 1235075 h 6858000"/>
              <a:gd name="connsiteX30" fmla="*/ 4229047 w 4417162"/>
              <a:gd name="connsiteY30" fmla="*/ 1295400 h 6858000"/>
              <a:gd name="connsiteX31" fmla="*/ 4227367 w 4417162"/>
              <a:gd name="connsiteY31" fmla="*/ 1363662 h 6858000"/>
              <a:gd name="connsiteX32" fmla="*/ 4229047 w 4417162"/>
              <a:gd name="connsiteY32" fmla="*/ 1431925 h 6858000"/>
              <a:gd name="connsiteX33" fmla="*/ 4239125 w 4417162"/>
              <a:gd name="connsiteY33" fmla="*/ 1492250 h 6858000"/>
              <a:gd name="connsiteX34" fmla="*/ 4249203 w 4417162"/>
              <a:gd name="connsiteY34" fmla="*/ 1544637 h 6858000"/>
              <a:gd name="connsiteX35" fmla="*/ 4264318 w 4417162"/>
              <a:gd name="connsiteY35" fmla="*/ 1589087 h 6858000"/>
              <a:gd name="connsiteX36" fmla="*/ 4282794 w 4417162"/>
              <a:gd name="connsiteY36" fmla="*/ 1631950 h 6858000"/>
              <a:gd name="connsiteX37" fmla="*/ 4301270 w 4417162"/>
              <a:gd name="connsiteY37" fmla="*/ 1671637 h 6858000"/>
              <a:gd name="connsiteX38" fmla="*/ 4321425 w 4417162"/>
              <a:gd name="connsiteY38" fmla="*/ 1708150 h 6858000"/>
              <a:gd name="connsiteX39" fmla="*/ 4341580 w 4417162"/>
              <a:gd name="connsiteY39" fmla="*/ 1743075 h 6858000"/>
              <a:gd name="connsiteX40" fmla="*/ 4361735 w 4417162"/>
              <a:gd name="connsiteY40" fmla="*/ 1782762 h 6858000"/>
              <a:gd name="connsiteX41" fmla="*/ 4378531 w 4417162"/>
              <a:gd name="connsiteY41" fmla="*/ 1824037 h 6858000"/>
              <a:gd name="connsiteX42" fmla="*/ 4393648 w 4417162"/>
              <a:gd name="connsiteY42" fmla="*/ 1870075 h 6858000"/>
              <a:gd name="connsiteX43" fmla="*/ 4405405 w 4417162"/>
              <a:gd name="connsiteY43" fmla="*/ 1922462 h 6858000"/>
              <a:gd name="connsiteX44" fmla="*/ 4413803 w 4417162"/>
              <a:gd name="connsiteY44" fmla="*/ 1982787 h 6858000"/>
              <a:gd name="connsiteX45" fmla="*/ 4417162 w 4417162"/>
              <a:gd name="connsiteY45" fmla="*/ 2051050 h 6858000"/>
              <a:gd name="connsiteX46" fmla="*/ 4413803 w 4417162"/>
              <a:gd name="connsiteY46" fmla="*/ 2119312 h 6858000"/>
              <a:gd name="connsiteX47" fmla="*/ 4405405 w 4417162"/>
              <a:gd name="connsiteY47" fmla="*/ 2179637 h 6858000"/>
              <a:gd name="connsiteX48" fmla="*/ 4393648 w 4417162"/>
              <a:gd name="connsiteY48" fmla="*/ 2232025 h 6858000"/>
              <a:gd name="connsiteX49" fmla="*/ 4378531 w 4417162"/>
              <a:gd name="connsiteY49" fmla="*/ 2278062 h 6858000"/>
              <a:gd name="connsiteX50" fmla="*/ 4361735 w 4417162"/>
              <a:gd name="connsiteY50" fmla="*/ 2319337 h 6858000"/>
              <a:gd name="connsiteX51" fmla="*/ 4341580 w 4417162"/>
              <a:gd name="connsiteY51" fmla="*/ 2359025 h 6858000"/>
              <a:gd name="connsiteX52" fmla="*/ 4321425 w 4417162"/>
              <a:gd name="connsiteY52" fmla="*/ 2395537 h 6858000"/>
              <a:gd name="connsiteX53" fmla="*/ 4301270 w 4417162"/>
              <a:gd name="connsiteY53" fmla="*/ 2433637 h 6858000"/>
              <a:gd name="connsiteX54" fmla="*/ 4282794 w 4417162"/>
              <a:gd name="connsiteY54" fmla="*/ 2471737 h 6858000"/>
              <a:gd name="connsiteX55" fmla="*/ 4264318 w 4417162"/>
              <a:gd name="connsiteY55" fmla="*/ 2513012 h 6858000"/>
              <a:gd name="connsiteX56" fmla="*/ 4249203 w 4417162"/>
              <a:gd name="connsiteY56" fmla="*/ 2560637 h 6858000"/>
              <a:gd name="connsiteX57" fmla="*/ 4239125 w 4417162"/>
              <a:gd name="connsiteY57" fmla="*/ 2613025 h 6858000"/>
              <a:gd name="connsiteX58" fmla="*/ 4229047 w 4417162"/>
              <a:gd name="connsiteY58" fmla="*/ 2671762 h 6858000"/>
              <a:gd name="connsiteX59" fmla="*/ 4227367 w 4417162"/>
              <a:gd name="connsiteY59" fmla="*/ 2741612 h 6858000"/>
              <a:gd name="connsiteX60" fmla="*/ 4229047 w 4417162"/>
              <a:gd name="connsiteY60" fmla="*/ 2809875 h 6858000"/>
              <a:gd name="connsiteX61" fmla="*/ 4239125 w 4417162"/>
              <a:gd name="connsiteY61" fmla="*/ 2868612 h 6858000"/>
              <a:gd name="connsiteX62" fmla="*/ 4249203 w 4417162"/>
              <a:gd name="connsiteY62" fmla="*/ 2922587 h 6858000"/>
              <a:gd name="connsiteX63" fmla="*/ 4264318 w 4417162"/>
              <a:gd name="connsiteY63" fmla="*/ 2967037 h 6858000"/>
              <a:gd name="connsiteX64" fmla="*/ 4282794 w 4417162"/>
              <a:gd name="connsiteY64" fmla="*/ 3009900 h 6858000"/>
              <a:gd name="connsiteX65" fmla="*/ 4301270 w 4417162"/>
              <a:gd name="connsiteY65" fmla="*/ 3046412 h 6858000"/>
              <a:gd name="connsiteX66" fmla="*/ 4321425 w 4417162"/>
              <a:gd name="connsiteY66" fmla="*/ 3084512 h 6858000"/>
              <a:gd name="connsiteX67" fmla="*/ 4341580 w 4417162"/>
              <a:gd name="connsiteY67" fmla="*/ 3121025 h 6858000"/>
              <a:gd name="connsiteX68" fmla="*/ 4361735 w 4417162"/>
              <a:gd name="connsiteY68" fmla="*/ 3160712 h 6858000"/>
              <a:gd name="connsiteX69" fmla="*/ 4378531 w 4417162"/>
              <a:gd name="connsiteY69" fmla="*/ 3201987 h 6858000"/>
              <a:gd name="connsiteX70" fmla="*/ 4393648 w 4417162"/>
              <a:gd name="connsiteY70" fmla="*/ 3248025 h 6858000"/>
              <a:gd name="connsiteX71" fmla="*/ 4405405 w 4417162"/>
              <a:gd name="connsiteY71" fmla="*/ 3300412 h 6858000"/>
              <a:gd name="connsiteX72" fmla="*/ 4413803 w 4417162"/>
              <a:gd name="connsiteY72" fmla="*/ 3360737 h 6858000"/>
              <a:gd name="connsiteX73" fmla="*/ 4417162 w 4417162"/>
              <a:gd name="connsiteY73" fmla="*/ 3427412 h 6858000"/>
              <a:gd name="connsiteX74" fmla="*/ 4413803 w 4417162"/>
              <a:gd name="connsiteY74" fmla="*/ 3497262 h 6858000"/>
              <a:gd name="connsiteX75" fmla="*/ 4405405 w 4417162"/>
              <a:gd name="connsiteY75" fmla="*/ 3557587 h 6858000"/>
              <a:gd name="connsiteX76" fmla="*/ 4393648 w 4417162"/>
              <a:gd name="connsiteY76" fmla="*/ 3609975 h 6858000"/>
              <a:gd name="connsiteX77" fmla="*/ 4378531 w 4417162"/>
              <a:gd name="connsiteY77" fmla="*/ 3656012 h 6858000"/>
              <a:gd name="connsiteX78" fmla="*/ 4361735 w 4417162"/>
              <a:gd name="connsiteY78" fmla="*/ 3697287 h 6858000"/>
              <a:gd name="connsiteX79" fmla="*/ 4341580 w 4417162"/>
              <a:gd name="connsiteY79" fmla="*/ 3736975 h 6858000"/>
              <a:gd name="connsiteX80" fmla="*/ 4301270 w 4417162"/>
              <a:gd name="connsiteY80" fmla="*/ 3811587 h 6858000"/>
              <a:gd name="connsiteX81" fmla="*/ 4282794 w 4417162"/>
              <a:gd name="connsiteY81" fmla="*/ 3848100 h 6858000"/>
              <a:gd name="connsiteX82" fmla="*/ 4264318 w 4417162"/>
              <a:gd name="connsiteY82" fmla="*/ 3890962 h 6858000"/>
              <a:gd name="connsiteX83" fmla="*/ 4249203 w 4417162"/>
              <a:gd name="connsiteY83" fmla="*/ 3935412 h 6858000"/>
              <a:gd name="connsiteX84" fmla="*/ 4239125 w 4417162"/>
              <a:gd name="connsiteY84" fmla="*/ 3987800 h 6858000"/>
              <a:gd name="connsiteX85" fmla="*/ 4229047 w 4417162"/>
              <a:gd name="connsiteY85" fmla="*/ 4048125 h 6858000"/>
              <a:gd name="connsiteX86" fmla="*/ 4227367 w 4417162"/>
              <a:gd name="connsiteY86" fmla="*/ 4116387 h 6858000"/>
              <a:gd name="connsiteX87" fmla="*/ 4229047 w 4417162"/>
              <a:gd name="connsiteY87" fmla="*/ 4186237 h 6858000"/>
              <a:gd name="connsiteX88" fmla="*/ 4239125 w 4417162"/>
              <a:gd name="connsiteY88" fmla="*/ 4244975 h 6858000"/>
              <a:gd name="connsiteX89" fmla="*/ 4249203 w 4417162"/>
              <a:gd name="connsiteY89" fmla="*/ 4297362 h 6858000"/>
              <a:gd name="connsiteX90" fmla="*/ 4264318 w 4417162"/>
              <a:gd name="connsiteY90" fmla="*/ 4343400 h 6858000"/>
              <a:gd name="connsiteX91" fmla="*/ 4282794 w 4417162"/>
              <a:gd name="connsiteY91" fmla="*/ 4386262 h 6858000"/>
              <a:gd name="connsiteX92" fmla="*/ 4301270 w 4417162"/>
              <a:gd name="connsiteY92" fmla="*/ 4424362 h 6858000"/>
              <a:gd name="connsiteX93" fmla="*/ 4341580 w 4417162"/>
              <a:gd name="connsiteY93" fmla="*/ 4498975 h 6858000"/>
              <a:gd name="connsiteX94" fmla="*/ 4361735 w 4417162"/>
              <a:gd name="connsiteY94" fmla="*/ 4537075 h 6858000"/>
              <a:gd name="connsiteX95" fmla="*/ 4378531 w 4417162"/>
              <a:gd name="connsiteY95" fmla="*/ 4579937 h 6858000"/>
              <a:gd name="connsiteX96" fmla="*/ 4393648 w 4417162"/>
              <a:gd name="connsiteY96" fmla="*/ 4625975 h 6858000"/>
              <a:gd name="connsiteX97" fmla="*/ 4405405 w 4417162"/>
              <a:gd name="connsiteY97" fmla="*/ 4678362 h 6858000"/>
              <a:gd name="connsiteX98" fmla="*/ 4413803 w 4417162"/>
              <a:gd name="connsiteY98" fmla="*/ 4738687 h 6858000"/>
              <a:gd name="connsiteX99" fmla="*/ 4417162 w 4417162"/>
              <a:gd name="connsiteY99" fmla="*/ 4806950 h 6858000"/>
              <a:gd name="connsiteX100" fmla="*/ 4413803 w 4417162"/>
              <a:gd name="connsiteY100" fmla="*/ 4875212 h 6858000"/>
              <a:gd name="connsiteX101" fmla="*/ 4405405 w 4417162"/>
              <a:gd name="connsiteY101" fmla="*/ 4935537 h 6858000"/>
              <a:gd name="connsiteX102" fmla="*/ 4393648 w 4417162"/>
              <a:gd name="connsiteY102" fmla="*/ 4987925 h 6858000"/>
              <a:gd name="connsiteX103" fmla="*/ 4378531 w 4417162"/>
              <a:gd name="connsiteY103" fmla="*/ 5033962 h 6858000"/>
              <a:gd name="connsiteX104" fmla="*/ 4361735 w 4417162"/>
              <a:gd name="connsiteY104" fmla="*/ 5075237 h 6858000"/>
              <a:gd name="connsiteX105" fmla="*/ 4341580 w 4417162"/>
              <a:gd name="connsiteY105" fmla="*/ 5114925 h 6858000"/>
              <a:gd name="connsiteX106" fmla="*/ 4321425 w 4417162"/>
              <a:gd name="connsiteY106" fmla="*/ 5149850 h 6858000"/>
              <a:gd name="connsiteX107" fmla="*/ 4301270 w 4417162"/>
              <a:gd name="connsiteY107" fmla="*/ 5186362 h 6858000"/>
              <a:gd name="connsiteX108" fmla="*/ 4282794 w 4417162"/>
              <a:gd name="connsiteY108" fmla="*/ 5226050 h 6858000"/>
              <a:gd name="connsiteX109" fmla="*/ 4264318 w 4417162"/>
              <a:gd name="connsiteY109" fmla="*/ 5268912 h 6858000"/>
              <a:gd name="connsiteX110" fmla="*/ 4249203 w 4417162"/>
              <a:gd name="connsiteY110" fmla="*/ 5313362 h 6858000"/>
              <a:gd name="connsiteX111" fmla="*/ 4239125 w 4417162"/>
              <a:gd name="connsiteY111" fmla="*/ 5365750 h 6858000"/>
              <a:gd name="connsiteX112" fmla="*/ 4229047 w 4417162"/>
              <a:gd name="connsiteY112" fmla="*/ 5426075 h 6858000"/>
              <a:gd name="connsiteX113" fmla="*/ 4227367 w 4417162"/>
              <a:gd name="connsiteY113" fmla="*/ 5494337 h 6858000"/>
              <a:gd name="connsiteX114" fmla="*/ 4229047 w 4417162"/>
              <a:gd name="connsiteY114" fmla="*/ 5562600 h 6858000"/>
              <a:gd name="connsiteX115" fmla="*/ 4239125 w 4417162"/>
              <a:gd name="connsiteY115" fmla="*/ 5622925 h 6858000"/>
              <a:gd name="connsiteX116" fmla="*/ 4249203 w 4417162"/>
              <a:gd name="connsiteY116" fmla="*/ 5675312 h 6858000"/>
              <a:gd name="connsiteX117" fmla="*/ 4264318 w 4417162"/>
              <a:gd name="connsiteY117" fmla="*/ 5721350 h 6858000"/>
              <a:gd name="connsiteX118" fmla="*/ 4282794 w 4417162"/>
              <a:gd name="connsiteY118" fmla="*/ 5762625 h 6858000"/>
              <a:gd name="connsiteX119" fmla="*/ 4301270 w 4417162"/>
              <a:gd name="connsiteY119" fmla="*/ 5802312 h 6858000"/>
              <a:gd name="connsiteX120" fmla="*/ 4321425 w 4417162"/>
              <a:gd name="connsiteY120" fmla="*/ 5840412 h 6858000"/>
              <a:gd name="connsiteX121" fmla="*/ 4341580 w 4417162"/>
              <a:gd name="connsiteY121" fmla="*/ 5876925 h 6858000"/>
              <a:gd name="connsiteX122" fmla="*/ 4361735 w 4417162"/>
              <a:gd name="connsiteY122" fmla="*/ 5915025 h 6858000"/>
              <a:gd name="connsiteX123" fmla="*/ 4378531 w 4417162"/>
              <a:gd name="connsiteY123" fmla="*/ 5956300 h 6858000"/>
              <a:gd name="connsiteX124" fmla="*/ 4393648 w 4417162"/>
              <a:gd name="connsiteY124" fmla="*/ 6003925 h 6858000"/>
              <a:gd name="connsiteX125" fmla="*/ 4405405 w 4417162"/>
              <a:gd name="connsiteY125" fmla="*/ 6056312 h 6858000"/>
              <a:gd name="connsiteX126" fmla="*/ 4413803 w 4417162"/>
              <a:gd name="connsiteY126" fmla="*/ 6113462 h 6858000"/>
              <a:gd name="connsiteX127" fmla="*/ 4417162 w 4417162"/>
              <a:gd name="connsiteY127" fmla="*/ 6183312 h 6858000"/>
              <a:gd name="connsiteX128" fmla="*/ 4413803 w 4417162"/>
              <a:gd name="connsiteY128" fmla="*/ 6251575 h 6858000"/>
              <a:gd name="connsiteX129" fmla="*/ 4405405 w 4417162"/>
              <a:gd name="connsiteY129" fmla="*/ 6311900 h 6858000"/>
              <a:gd name="connsiteX130" fmla="*/ 4393648 w 4417162"/>
              <a:gd name="connsiteY130" fmla="*/ 6361112 h 6858000"/>
              <a:gd name="connsiteX131" fmla="*/ 4378531 w 4417162"/>
              <a:gd name="connsiteY131" fmla="*/ 6407150 h 6858000"/>
              <a:gd name="connsiteX132" fmla="*/ 4361735 w 4417162"/>
              <a:gd name="connsiteY132" fmla="*/ 6448425 h 6858000"/>
              <a:gd name="connsiteX133" fmla="*/ 4343260 w 4417162"/>
              <a:gd name="connsiteY133" fmla="*/ 6488112 h 6858000"/>
              <a:gd name="connsiteX134" fmla="*/ 4324784 w 4417162"/>
              <a:gd name="connsiteY134" fmla="*/ 6523037 h 6858000"/>
              <a:gd name="connsiteX135" fmla="*/ 4304629 w 4417162"/>
              <a:gd name="connsiteY135" fmla="*/ 6561137 h 6858000"/>
              <a:gd name="connsiteX136" fmla="*/ 4284474 w 4417162"/>
              <a:gd name="connsiteY136" fmla="*/ 6597650 h 6858000"/>
              <a:gd name="connsiteX137" fmla="*/ 4267678 w 4417162"/>
              <a:gd name="connsiteY137" fmla="*/ 6640512 h 6858000"/>
              <a:gd name="connsiteX138" fmla="*/ 4250882 w 4417162"/>
              <a:gd name="connsiteY138" fmla="*/ 6683375 h 6858000"/>
              <a:gd name="connsiteX139" fmla="*/ 4240804 w 4417162"/>
              <a:gd name="connsiteY139" fmla="*/ 6735762 h 6858000"/>
              <a:gd name="connsiteX140" fmla="*/ 4232407 w 4417162"/>
              <a:gd name="connsiteY140" fmla="*/ 6791325 h 6858000"/>
              <a:gd name="connsiteX141" fmla="*/ 4227367 w 4417162"/>
              <a:gd name="connsiteY141" fmla="*/ 6858000 h 6858000"/>
              <a:gd name="connsiteX142" fmla="*/ 2310062 w 4417162"/>
              <a:gd name="connsiteY142" fmla="*/ 6858000 h 6858000"/>
              <a:gd name="connsiteX143" fmla="*/ 144378 w 4417162"/>
              <a:gd name="connsiteY143" fmla="*/ 6858000 h 6858000"/>
              <a:gd name="connsiteX144" fmla="*/ 0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0" y="0"/>
                </a:moveTo>
                <a:lnTo>
                  <a:pt x="144378" y="0"/>
                </a:lnTo>
                <a:lnTo>
                  <a:pt x="2310062" y="0"/>
                </a:lnTo>
                <a:lnTo>
                  <a:pt x="4227367" y="0"/>
                </a:lnTo>
                <a:lnTo>
                  <a:pt x="4232407" y="66675"/>
                </a:lnTo>
                <a:lnTo>
                  <a:pt x="4240804" y="122237"/>
                </a:lnTo>
                <a:lnTo>
                  <a:pt x="4250882" y="174625"/>
                </a:lnTo>
                <a:lnTo>
                  <a:pt x="4267678" y="217487"/>
                </a:lnTo>
                <a:lnTo>
                  <a:pt x="4284474" y="260350"/>
                </a:lnTo>
                <a:lnTo>
                  <a:pt x="4304629" y="296862"/>
                </a:lnTo>
                <a:lnTo>
                  <a:pt x="4324784" y="334962"/>
                </a:lnTo>
                <a:lnTo>
                  <a:pt x="4343260" y="369887"/>
                </a:lnTo>
                <a:lnTo>
                  <a:pt x="4361735" y="409575"/>
                </a:lnTo>
                <a:lnTo>
                  <a:pt x="4378531" y="450850"/>
                </a:lnTo>
                <a:lnTo>
                  <a:pt x="4393648" y="496887"/>
                </a:lnTo>
                <a:lnTo>
                  <a:pt x="4405405" y="546100"/>
                </a:lnTo>
                <a:lnTo>
                  <a:pt x="4413803" y="606425"/>
                </a:lnTo>
                <a:lnTo>
                  <a:pt x="4417162" y="673100"/>
                </a:lnTo>
                <a:lnTo>
                  <a:pt x="4413803" y="744537"/>
                </a:lnTo>
                <a:lnTo>
                  <a:pt x="4405405" y="801687"/>
                </a:lnTo>
                <a:lnTo>
                  <a:pt x="4393648" y="854075"/>
                </a:lnTo>
                <a:lnTo>
                  <a:pt x="4378531" y="901700"/>
                </a:lnTo>
                <a:lnTo>
                  <a:pt x="4361735" y="942975"/>
                </a:lnTo>
                <a:lnTo>
                  <a:pt x="4341580" y="981075"/>
                </a:lnTo>
                <a:lnTo>
                  <a:pt x="4321425" y="1017587"/>
                </a:lnTo>
                <a:lnTo>
                  <a:pt x="4301270" y="1055687"/>
                </a:lnTo>
                <a:lnTo>
                  <a:pt x="4282794" y="1095375"/>
                </a:lnTo>
                <a:lnTo>
                  <a:pt x="4264318" y="1136650"/>
                </a:lnTo>
                <a:lnTo>
                  <a:pt x="4249203" y="1182687"/>
                </a:lnTo>
                <a:lnTo>
                  <a:pt x="4239125" y="1235075"/>
                </a:lnTo>
                <a:lnTo>
                  <a:pt x="4229047" y="1295400"/>
                </a:lnTo>
                <a:lnTo>
                  <a:pt x="4227367" y="1363662"/>
                </a:lnTo>
                <a:lnTo>
                  <a:pt x="4229047" y="1431925"/>
                </a:lnTo>
                <a:lnTo>
                  <a:pt x="4239125" y="1492250"/>
                </a:lnTo>
                <a:lnTo>
                  <a:pt x="4249203" y="1544637"/>
                </a:lnTo>
                <a:lnTo>
                  <a:pt x="4264318" y="1589087"/>
                </a:lnTo>
                <a:lnTo>
                  <a:pt x="4282794" y="1631950"/>
                </a:lnTo>
                <a:lnTo>
                  <a:pt x="4301270" y="1671637"/>
                </a:lnTo>
                <a:lnTo>
                  <a:pt x="4321425" y="1708150"/>
                </a:lnTo>
                <a:lnTo>
                  <a:pt x="4341580" y="1743075"/>
                </a:lnTo>
                <a:lnTo>
                  <a:pt x="4361735" y="1782762"/>
                </a:lnTo>
                <a:lnTo>
                  <a:pt x="4378531" y="1824037"/>
                </a:lnTo>
                <a:lnTo>
                  <a:pt x="4393648" y="1870075"/>
                </a:lnTo>
                <a:lnTo>
                  <a:pt x="4405405" y="1922462"/>
                </a:lnTo>
                <a:lnTo>
                  <a:pt x="4413803" y="1982787"/>
                </a:lnTo>
                <a:lnTo>
                  <a:pt x="4417162" y="2051050"/>
                </a:lnTo>
                <a:lnTo>
                  <a:pt x="4413803" y="2119312"/>
                </a:lnTo>
                <a:lnTo>
                  <a:pt x="4405405" y="2179637"/>
                </a:lnTo>
                <a:lnTo>
                  <a:pt x="4393648" y="2232025"/>
                </a:lnTo>
                <a:lnTo>
                  <a:pt x="4378531" y="2278062"/>
                </a:lnTo>
                <a:lnTo>
                  <a:pt x="4361735" y="2319337"/>
                </a:lnTo>
                <a:lnTo>
                  <a:pt x="4341580" y="2359025"/>
                </a:lnTo>
                <a:lnTo>
                  <a:pt x="4321425" y="2395537"/>
                </a:lnTo>
                <a:lnTo>
                  <a:pt x="4301270" y="2433637"/>
                </a:lnTo>
                <a:lnTo>
                  <a:pt x="4282794" y="2471737"/>
                </a:lnTo>
                <a:lnTo>
                  <a:pt x="4264318" y="2513012"/>
                </a:lnTo>
                <a:lnTo>
                  <a:pt x="4249203" y="2560637"/>
                </a:lnTo>
                <a:lnTo>
                  <a:pt x="4239125" y="2613025"/>
                </a:lnTo>
                <a:lnTo>
                  <a:pt x="4229047" y="2671762"/>
                </a:lnTo>
                <a:lnTo>
                  <a:pt x="4227367" y="2741612"/>
                </a:lnTo>
                <a:lnTo>
                  <a:pt x="4229047" y="2809875"/>
                </a:lnTo>
                <a:lnTo>
                  <a:pt x="4239125" y="2868612"/>
                </a:lnTo>
                <a:lnTo>
                  <a:pt x="4249203" y="2922587"/>
                </a:lnTo>
                <a:lnTo>
                  <a:pt x="4264318" y="2967037"/>
                </a:lnTo>
                <a:lnTo>
                  <a:pt x="4282794" y="3009900"/>
                </a:lnTo>
                <a:lnTo>
                  <a:pt x="4301270" y="3046412"/>
                </a:lnTo>
                <a:lnTo>
                  <a:pt x="4321425" y="3084512"/>
                </a:lnTo>
                <a:lnTo>
                  <a:pt x="4341580" y="3121025"/>
                </a:lnTo>
                <a:lnTo>
                  <a:pt x="4361735" y="3160712"/>
                </a:lnTo>
                <a:lnTo>
                  <a:pt x="4378531" y="3201987"/>
                </a:lnTo>
                <a:lnTo>
                  <a:pt x="4393648" y="3248025"/>
                </a:lnTo>
                <a:lnTo>
                  <a:pt x="4405405" y="3300412"/>
                </a:lnTo>
                <a:lnTo>
                  <a:pt x="4413803" y="3360737"/>
                </a:lnTo>
                <a:lnTo>
                  <a:pt x="4417162" y="3427412"/>
                </a:lnTo>
                <a:lnTo>
                  <a:pt x="4413803" y="3497262"/>
                </a:lnTo>
                <a:lnTo>
                  <a:pt x="4405405" y="3557587"/>
                </a:lnTo>
                <a:lnTo>
                  <a:pt x="4393648" y="3609975"/>
                </a:lnTo>
                <a:lnTo>
                  <a:pt x="4378531" y="3656012"/>
                </a:lnTo>
                <a:lnTo>
                  <a:pt x="4361735" y="3697287"/>
                </a:lnTo>
                <a:lnTo>
                  <a:pt x="4341580" y="3736975"/>
                </a:lnTo>
                <a:lnTo>
                  <a:pt x="4301270" y="3811587"/>
                </a:lnTo>
                <a:lnTo>
                  <a:pt x="4282794" y="3848100"/>
                </a:lnTo>
                <a:lnTo>
                  <a:pt x="4264318" y="3890962"/>
                </a:lnTo>
                <a:lnTo>
                  <a:pt x="4249203" y="3935412"/>
                </a:lnTo>
                <a:lnTo>
                  <a:pt x="4239125" y="3987800"/>
                </a:lnTo>
                <a:lnTo>
                  <a:pt x="4229047" y="4048125"/>
                </a:lnTo>
                <a:lnTo>
                  <a:pt x="4227367" y="4116387"/>
                </a:lnTo>
                <a:lnTo>
                  <a:pt x="4229047" y="4186237"/>
                </a:lnTo>
                <a:lnTo>
                  <a:pt x="4239125" y="4244975"/>
                </a:lnTo>
                <a:lnTo>
                  <a:pt x="4249203" y="4297362"/>
                </a:lnTo>
                <a:lnTo>
                  <a:pt x="4264318" y="4343400"/>
                </a:lnTo>
                <a:lnTo>
                  <a:pt x="4282794" y="4386262"/>
                </a:lnTo>
                <a:lnTo>
                  <a:pt x="4301270" y="4424362"/>
                </a:lnTo>
                <a:lnTo>
                  <a:pt x="4341580" y="4498975"/>
                </a:lnTo>
                <a:lnTo>
                  <a:pt x="4361735" y="4537075"/>
                </a:lnTo>
                <a:lnTo>
                  <a:pt x="4378531" y="4579937"/>
                </a:lnTo>
                <a:lnTo>
                  <a:pt x="4393648" y="4625975"/>
                </a:lnTo>
                <a:lnTo>
                  <a:pt x="4405405" y="4678362"/>
                </a:lnTo>
                <a:lnTo>
                  <a:pt x="4413803" y="4738687"/>
                </a:lnTo>
                <a:lnTo>
                  <a:pt x="4417162" y="4806950"/>
                </a:lnTo>
                <a:lnTo>
                  <a:pt x="4413803" y="4875212"/>
                </a:lnTo>
                <a:lnTo>
                  <a:pt x="4405405" y="4935537"/>
                </a:lnTo>
                <a:lnTo>
                  <a:pt x="4393648" y="4987925"/>
                </a:lnTo>
                <a:lnTo>
                  <a:pt x="4378531" y="5033962"/>
                </a:lnTo>
                <a:lnTo>
                  <a:pt x="4361735" y="5075237"/>
                </a:lnTo>
                <a:lnTo>
                  <a:pt x="4341580" y="5114925"/>
                </a:lnTo>
                <a:lnTo>
                  <a:pt x="4321425" y="5149850"/>
                </a:lnTo>
                <a:lnTo>
                  <a:pt x="4301270" y="5186362"/>
                </a:lnTo>
                <a:lnTo>
                  <a:pt x="4282794" y="5226050"/>
                </a:lnTo>
                <a:lnTo>
                  <a:pt x="4264318" y="5268912"/>
                </a:lnTo>
                <a:lnTo>
                  <a:pt x="4249203" y="5313362"/>
                </a:lnTo>
                <a:lnTo>
                  <a:pt x="4239125" y="5365750"/>
                </a:lnTo>
                <a:lnTo>
                  <a:pt x="4229047" y="5426075"/>
                </a:lnTo>
                <a:lnTo>
                  <a:pt x="4227367" y="5494337"/>
                </a:lnTo>
                <a:lnTo>
                  <a:pt x="4229047" y="5562600"/>
                </a:lnTo>
                <a:lnTo>
                  <a:pt x="4239125" y="5622925"/>
                </a:lnTo>
                <a:lnTo>
                  <a:pt x="4249203" y="5675312"/>
                </a:lnTo>
                <a:lnTo>
                  <a:pt x="4264318" y="5721350"/>
                </a:lnTo>
                <a:lnTo>
                  <a:pt x="4282794" y="5762625"/>
                </a:lnTo>
                <a:lnTo>
                  <a:pt x="4301270" y="5802312"/>
                </a:lnTo>
                <a:lnTo>
                  <a:pt x="4321425" y="5840412"/>
                </a:lnTo>
                <a:lnTo>
                  <a:pt x="4341580" y="5876925"/>
                </a:lnTo>
                <a:lnTo>
                  <a:pt x="4361735" y="5915025"/>
                </a:lnTo>
                <a:lnTo>
                  <a:pt x="4378531" y="5956300"/>
                </a:lnTo>
                <a:lnTo>
                  <a:pt x="4393648" y="6003925"/>
                </a:lnTo>
                <a:lnTo>
                  <a:pt x="4405405" y="6056312"/>
                </a:lnTo>
                <a:lnTo>
                  <a:pt x="4413803" y="6113462"/>
                </a:lnTo>
                <a:lnTo>
                  <a:pt x="4417162" y="6183312"/>
                </a:lnTo>
                <a:lnTo>
                  <a:pt x="4413803" y="6251575"/>
                </a:lnTo>
                <a:lnTo>
                  <a:pt x="4405405" y="6311900"/>
                </a:lnTo>
                <a:lnTo>
                  <a:pt x="4393648" y="6361112"/>
                </a:lnTo>
                <a:lnTo>
                  <a:pt x="4378531" y="6407150"/>
                </a:lnTo>
                <a:lnTo>
                  <a:pt x="4361735" y="6448425"/>
                </a:lnTo>
                <a:lnTo>
                  <a:pt x="4343260" y="6488112"/>
                </a:lnTo>
                <a:lnTo>
                  <a:pt x="4324784" y="6523037"/>
                </a:lnTo>
                <a:lnTo>
                  <a:pt x="4304629" y="6561137"/>
                </a:lnTo>
                <a:lnTo>
                  <a:pt x="4284474" y="6597650"/>
                </a:lnTo>
                <a:lnTo>
                  <a:pt x="4267678" y="6640512"/>
                </a:lnTo>
                <a:lnTo>
                  <a:pt x="4250882" y="6683375"/>
                </a:lnTo>
                <a:lnTo>
                  <a:pt x="4240804" y="6735762"/>
                </a:lnTo>
                <a:lnTo>
                  <a:pt x="4232407" y="6791325"/>
                </a:lnTo>
                <a:lnTo>
                  <a:pt x="4227367" y="6858000"/>
                </a:lnTo>
                <a:lnTo>
                  <a:pt x="2310062" y="6858000"/>
                </a:lnTo>
                <a:lnTo>
                  <a:pt x="144378" y="6858000"/>
                </a:lnTo>
                <a:lnTo>
                  <a:pt x="0" y="6858000"/>
                </a:lnTo>
                <a:close/>
              </a:path>
            </a:pathLst>
          </a:custGeom>
          <a:solidFill>
            <a:srgbClr val="FFFFFF"/>
          </a:solidFill>
          <a:ln w="0">
            <a:noFill/>
            <a:prstDash val="solid"/>
            <a:round/>
            <a:headEnd/>
            <a:tailEnd/>
          </a:ln>
        </p:spPr>
      </p:sp>
      <p:sp useBgFill="1">
        <p:nvSpPr>
          <p:cNvPr id="12" name="Freeform: Shape 11">
            <a:extLst>
              <a:ext uri="{FF2B5EF4-FFF2-40B4-BE49-F238E27FC236}">
                <a16:creationId xmlns:a16="http://schemas.microsoft.com/office/drawing/2014/main" id="{A7A4B465-FBCC-4CD4-89A1-82992A7B47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272784" cy="6858000"/>
          </a:xfrm>
          <a:custGeom>
            <a:avLst/>
            <a:gdLst>
              <a:gd name="connsiteX0" fmla="*/ 0 w 4272784"/>
              <a:gd name="connsiteY0" fmla="*/ 0 h 6858000"/>
              <a:gd name="connsiteX1" fmla="*/ 4082989 w 4272784"/>
              <a:gd name="connsiteY1" fmla="*/ 0 h 6858000"/>
              <a:gd name="connsiteX2" fmla="*/ 4088029 w 4272784"/>
              <a:gd name="connsiteY2" fmla="*/ 66675 h 6858000"/>
              <a:gd name="connsiteX3" fmla="*/ 4096426 w 4272784"/>
              <a:gd name="connsiteY3" fmla="*/ 122237 h 6858000"/>
              <a:gd name="connsiteX4" fmla="*/ 4106504 w 4272784"/>
              <a:gd name="connsiteY4" fmla="*/ 174625 h 6858000"/>
              <a:gd name="connsiteX5" fmla="*/ 4123300 w 4272784"/>
              <a:gd name="connsiteY5" fmla="*/ 217487 h 6858000"/>
              <a:gd name="connsiteX6" fmla="*/ 4140096 w 4272784"/>
              <a:gd name="connsiteY6" fmla="*/ 260350 h 6858000"/>
              <a:gd name="connsiteX7" fmla="*/ 4160251 w 4272784"/>
              <a:gd name="connsiteY7" fmla="*/ 296862 h 6858000"/>
              <a:gd name="connsiteX8" fmla="*/ 4180406 w 4272784"/>
              <a:gd name="connsiteY8" fmla="*/ 334962 h 6858000"/>
              <a:gd name="connsiteX9" fmla="*/ 4198882 w 4272784"/>
              <a:gd name="connsiteY9" fmla="*/ 369887 h 6858000"/>
              <a:gd name="connsiteX10" fmla="*/ 4217357 w 4272784"/>
              <a:gd name="connsiteY10" fmla="*/ 409575 h 6858000"/>
              <a:gd name="connsiteX11" fmla="*/ 4234153 w 4272784"/>
              <a:gd name="connsiteY11" fmla="*/ 450850 h 6858000"/>
              <a:gd name="connsiteX12" fmla="*/ 4249270 w 4272784"/>
              <a:gd name="connsiteY12" fmla="*/ 496887 h 6858000"/>
              <a:gd name="connsiteX13" fmla="*/ 4261027 w 4272784"/>
              <a:gd name="connsiteY13" fmla="*/ 546100 h 6858000"/>
              <a:gd name="connsiteX14" fmla="*/ 4269425 w 4272784"/>
              <a:gd name="connsiteY14" fmla="*/ 606425 h 6858000"/>
              <a:gd name="connsiteX15" fmla="*/ 4272784 w 4272784"/>
              <a:gd name="connsiteY15" fmla="*/ 673100 h 6858000"/>
              <a:gd name="connsiteX16" fmla="*/ 4269425 w 4272784"/>
              <a:gd name="connsiteY16" fmla="*/ 744537 h 6858000"/>
              <a:gd name="connsiteX17" fmla="*/ 4261027 w 4272784"/>
              <a:gd name="connsiteY17" fmla="*/ 801687 h 6858000"/>
              <a:gd name="connsiteX18" fmla="*/ 4249270 w 4272784"/>
              <a:gd name="connsiteY18" fmla="*/ 854075 h 6858000"/>
              <a:gd name="connsiteX19" fmla="*/ 4234153 w 4272784"/>
              <a:gd name="connsiteY19" fmla="*/ 901700 h 6858000"/>
              <a:gd name="connsiteX20" fmla="*/ 4217357 w 4272784"/>
              <a:gd name="connsiteY20" fmla="*/ 942975 h 6858000"/>
              <a:gd name="connsiteX21" fmla="*/ 4197202 w 4272784"/>
              <a:gd name="connsiteY21" fmla="*/ 981075 h 6858000"/>
              <a:gd name="connsiteX22" fmla="*/ 4177047 w 4272784"/>
              <a:gd name="connsiteY22" fmla="*/ 1017587 h 6858000"/>
              <a:gd name="connsiteX23" fmla="*/ 4156892 w 4272784"/>
              <a:gd name="connsiteY23" fmla="*/ 1055687 h 6858000"/>
              <a:gd name="connsiteX24" fmla="*/ 4138416 w 4272784"/>
              <a:gd name="connsiteY24" fmla="*/ 1095375 h 6858000"/>
              <a:gd name="connsiteX25" fmla="*/ 4119940 w 4272784"/>
              <a:gd name="connsiteY25" fmla="*/ 1136650 h 6858000"/>
              <a:gd name="connsiteX26" fmla="*/ 4104825 w 4272784"/>
              <a:gd name="connsiteY26" fmla="*/ 1182687 h 6858000"/>
              <a:gd name="connsiteX27" fmla="*/ 4094747 w 4272784"/>
              <a:gd name="connsiteY27" fmla="*/ 1235075 h 6858000"/>
              <a:gd name="connsiteX28" fmla="*/ 4084669 w 4272784"/>
              <a:gd name="connsiteY28" fmla="*/ 1295400 h 6858000"/>
              <a:gd name="connsiteX29" fmla="*/ 4082989 w 4272784"/>
              <a:gd name="connsiteY29" fmla="*/ 1363662 h 6858000"/>
              <a:gd name="connsiteX30" fmla="*/ 4084669 w 4272784"/>
              <a:gd name="connsiteY30" fmla="*/ 1431925 h 6858000"/>
              <a:gd name="connsiteX31" fmla="*/ 4094747 w 4272784"/>
              <a:gd name="connsiteY31" fmla="*/ 1492250 h 6858000"/>
              <a:gd name="connsiteX32" fmla="*/ 4104825 w 4272784"/>
              <a:gd name="connsiteY32" fmla="*/ 1544637 h 6858000"/>
              <a:gd name="connsiteX33" fmla="*/ 4119940 w 4272784"/>
              <a:gd name="connsiteY33" fmla="*/ 1589087 h 6858000"/>
              <a:gd name="connsiteX34" fmla="*/ 4138416 w 4272784"/>
              <a:gd name="connsiteY34" fmla="*/ 1631950 h 6858000"/>
              <a:gd name="connsiteX35" fmla="*/ 4156892 w 4272784"/>
              <a:gd name="connsiteY35" fmla="*/ 1671637 h 6858000"/>
              <a:gd name="connsiteX36" fmla="*/ 4177047 w 4272784"/>
              <a:gd name="connsiteY36" fmla="*/ 1708150 h 6858000"/>
              <a:gd name="connsiteX37" fmla="*/ 4197202 w 4272784"/>
              <a:gd name="connsiteY37" fmla="*/ 1743075 h 6858000"/>
              <a:gd name="connsiteX38" fmla="*/ 4217357 w 4272784"/>
              <a:gd name="connsiteY38" fmla="*/ 1782762 h 6858000"/>
              <a:gd name="connsiteX39" fmla="*/ 4234153 w 4272784"/>
              <a:gd name="connsiteY39" fmla="*/ 1824037 h 6858000"/>
              <a:gd name="connsiteX40" fmla="*/ 4249270 w 4272784"/>
              <a:gd name="connsiteY40" fmla="*/ 1870075 h 6858000"/>
              <a:gd name="connsiteX41" fmla="*/ 4261027 w 4272784"/>
              <a:gd name="connsiteY41" fmla="*/ 1922462 h 6858000"/>
              <a:gd name="connsiteX42" fmla="*/ 4269425 w 4272784"/>
              <a:gd name="connsiteY42" fmla="*/ 1982787 h 6858000"/>
              <a:gd name="connsiteX43" fmla="*/ 4272784 w 4272784"/>
              <a:gd name="connsiteY43" fmla="*/ 2051050 h 6858000"/>
              <a:gd name="connsiteX44" fmla="*/ 4269425 w 4272784"/>
              <a:gd name="connsiteY44" fmla="*/ 2119312 h 6858000"/>
              <a:gd name="connsiteX45" fmla="*/ 4261027 w 4272784"/>
              <a:gd name="connsiteY45" fmla="*/ 2179637 h 6858000"/>
              <a:gd name="connsiteX46" fmla="*/ 4249270 w 4272784"/>
              <a:gd name="connsiteY46" fmla="*/ 2232025 h 6858000"/>
              <a:gd name="connsiteX47" fmla="*/ 4234153 w 4272784"/>
              <a:gd name="connsiteY47" fmla="*/ 2278062 h 6858000"/>
              <a:gd name="connsiteX48" fmla="*/ 4217357 w 4272784"/>
              <a:gd name="connsiteY48" fmla="*/ 2319337 h 6858000"/>
              <a:gd name="connsiteX49" fmla="*/ 4197202 w 4272784"/>
              <a:gd name="connsiteY49" fmla="*/ 2359025 h 6858000"/>
              <a:gd name="connsiteX50" fmla="*/ 4177047 w 4272784"/>
              <a:gd name="connsiteY50" fmla="*/ 2395537 h 6858000"/>
              <a:gd name="connsiteX51" fmla="*/ 4156892 w 4272784"/>
              <a:gd name="connsiteY51" fmla="*/ 2433637 h 6858000"/>
              <a:gd name="connsiteX52" fmla="*/ 4138416 w 4272784"/>
              <a:gd name="connsiteY52" fmla="*/ 2471737 h 6858000"/>
              <a:gd name="connsiteX53" fmla="*/ 4119940 w 4272784"/>
              <a:gd name="connsiteY53" fmla="*/ 2513012 h 6858000"/>
              <a:gd name="connsiteX54" fmla="*/ 4104825 w 4272784"/>
              <a:gd name="connsiteY54" fmla="*/ 2560637 h 6858000"/>
              <a:gd name="connsiteX55" fmla="*/ 4094747 w 4272784"/>
              <a:gd name="connsiteY55" fmla="*/ 2613025 h 6858000"/>
              <a:gd name="connsiteX56" fmla="*/ 4084669 w 4272784"/>
              <a:gd name="connsiteY56" fmla="*/ 2671762 h 6858000"/>
              <a:gd name="connsiteX57" fmla="*/ 4082989 w 4272784"/>
              <a:gd name="connsiteY57" fmla="*/ 2741612 h 6858000"/>
              <a:gd name="connsiteX58" fmla="*/ 4084669 w 4272784"/>
              <a:gd name="connsiteY58" fmla="*/ 2809875 h 6858000"/>
              <a:gd name="connsiteX59" fmla="*/ 4094747 w 4272784"/>
              <a:gd name="connsiteY59" fmla="*/ 2868612 h 6858000"/>
              <a:gd name="connsiteX60" fmla="*/ 4104825 w 4272784"/>
              <a:gd name="connsiteY60" fmla="*/ 2922587 h 6858000"/>
              <a:gd name="connsiteX61" fmla="*/ 4119940 w 4272784"/>
              <a:gd name="connsiteY61" fmla="*/ 2967037 h 6858000"/>
              <a:gd name="connsiteX62" fmla="*/ 4138416 w 4272784"/>
              <a:gd name="connsiteY62" fmla="*/ 3009900 h 6858000"/>
              <a:gd name="connsiteX63" fmla="*/ 4156892 w 4272784"/>
              <a:gd name="connsiteY63" fmla="*/ 3046412 h 6858000"/>
              <a:gd name="connsiteX64" fmla="*/ 4177047 w 4272784"/>
              <a:gd name="connsiteY64" fmla="*/ 3084512 h 6858000"/>
              <a:gd name="connsiteX65" fmla="*/ 4197202 w 4272784"/>
              <a:gd name="connsiteY65" fmla="*/ 3121025 h 6858000"/>
              <a:gd name="connsiteX66" fmla="*/ 4217357 w 4272784"/>
              <a:gd name="connsiteY66" fmla="*/ 3160712 h 6858000"/>
              <a:gd name="connsiteX67" fmla="*/ 4234153 w 4272784"/>
              <a:gd name="connsiteY67" fmla="*/ 3201987 h 6858000"/>
              <a:gd name="connsiteX68" fmla="*/ 4249270 w 4272784"/>
              <a:gd name="connsiteY68" fmla="*/ 3248025 h 6858000"/>
              <a:gd name="connsiteX69" fmla="*/ 4261027 w 4272784"/>
              <a:gd name="connsiteY69" fmla="*/ 3300412 h 6858000"/>
              <a:gd name="connsiteX70" fmla="*/ 4269425 w 4272784"/>
              <a:gd name="connsiteY70" fmla="*/ 3360737 h 6858000"/>
              <a:gd name="connsiteX71" fmla="*/ 4272784 w 4272784"/>
              <a:gd name="connsiteY71" fmla="*/ 3427412 h 6858000"/>
              <a:gd name="connsiteX72" fmla="*/ 4269425 w 4272784"/>
              <a:gd name="connsiteY72" fmla="*/ 3497262 h 6858000"/>
              <a:gd name="connsiteX73" fmla="*/ 4261027 w 4272784"/>
              <a:gd name="connsiteY73" fmla="*/ 3557587 h 6858000"/>
              <a:gd name="connsiteX74" fmla="*/ 4249270 w 4272784"/>
              <a:gd name="connsiteY74" fmla="*/ 3609975 h 6858000"/>
              <a:gd name="connsiteX75" fmla="*/ 4234153 w 4272784"/>
              <a:gd name="connsiteY75" fmla="*/ 3656012 h 6858000"/>
              <a:gd name="connsiteX76" fmla="*/ 4217357 w 4272784"/>
              <a:gd name="connsiteY76" fmla="*/ 3697287 h 6858000"/>
              <a:gd name="connsiteX77" fmla="*/ 4197202 w 4272784"/>
              <a:gd name="connsiteY77" fmla="*/ 3736975 h 6858000"/>
              <a:gd name="connsiteX78" fmla="*/ 4156892 w 4272784"/>
              <a:gd name="connsiteY78" fmla="*/ 3811587 h 6858000"/>
              <a:gd name="connsiteX79" fmla="*/ 4138416 w 4272784"/>
              <a:gd name="connsiteY79" fmla="*/ 3848100 h 6858000"/>
              <a:gd name="connsiteX80" fmla="*/ 4119940 w 4272784"/>
              <a:gd name="connsiteY80" fmla="*/ 3890962 h 6858000"/>
              <a:gd name="connsiteX81" fmla="*/ 4104825 w 4272784"/>
              <a:gd name="connsiteY81" fmla="*/ 3935412 h 6858000"/>
              <a:gd name="connsiteX82" fmla="*/ 4094747 w 4272784"/>
              <a:gd name="connsiteY82" fmla="*/ 3987800 h 6858000"/>
              <a:gd name="connsiteX83" fmla="*/ 4084669 w 4272784"/>
              <a:gd name="connsiteY83" fmla="*/ 4048125 h 6858000"/>
              <a:gd name="connsiteX84" fmla="*/ 4082989 w 4272784"/>
              <a:gd name="connsiteY84" fmla="*/ 4116387 h 6858000"/>
              <a:gd name="connsiteX85" fmla="*/ 4084669 w 4272784"/>
              <a:gd name="connsiteY85" fmla="*/ 4186237 h 6858000"/>
              <a:gd name="connsiteX86" fmla="*/ 4094747 w 4272784"/>
              <a:gd name="connsiteY86" fmla="*/ 4244975 h 6858000"/>
              <a:gd name="connsiteX87" fmla="*/ 4104825 w 4272784"/>
              <a:gd name="connsiteY87" fmla="*/ 4297362 h 6858000"/>
              <a:gd name="connsiteX88" fmla="*/ 4119940 w 4272784"/>
              <a:gd name="connsiteY88" fmla="*/ 4343400 h 6858000"/>
              <a:gd name="connsiteX89" fmla="*/ 4138416 w 4272784"/>
              <a:gd name="connsiteY89" fmla="*/ 4386262 h 6858000"/>
              <a:gd name="connsiteX90" fmla="*/ 4156892 w 4272784"/>
              <a:gd name="connsiteY90" fmla="*/ 4424362 h 6858000"/>
              <a:gd name="connsiteX91" fmla="*/ 4197202 w 4272784"/>
              <a:gd name="connsiteY91" fmla="*/ 4498975 h 6858000"/>
              <a:gd name="connsiteX92" fmla="*/ 4217357 w 4272784"/>
              <a:gd name="connsiteY92" fmla="*/ 4537075 h 6858000"/>
              <a:gd name="connsiteX93" fmla="*/ 4234153 w 4272784"/>
              <a:gd name="connsiteY93" fmla="*/ 4579937 h 6858000"/>
              <a:gd name="connsiteX94" fmla="*/ 4249270 w 4272784"/>
              <a:gd name="connsiteY94" fmla="*/ 4625975 h 6858000"/>
              <a:gd name="connsiteX95" fmla="*/ 4261027 w 4272784"/>
              <a:gd name="connsiteY95" fmla="*/ 4678362 h 6858000"/>
              <a:gd name="connsiteX96" fmla="*/ 4269425 w 4272784"/>
              <a:gd name="connsiteY96" fmla="*/ 4738687 h 6858000"/>
              <a:gd name="connsiteX97" fmla="*/ 4272784 w 4272784"/>
              <a:gd name="connsiteY97" fmla="*/ 4806950 h 6858000"/>
              <a:gd name="connsiteX98" fmla="*/ 4269425 w 4272784"/>
              <a:gd name="connsiteY98" fmla="*/ 4875212 h 6858000"/>
              <a:gd name="connsiteX99" fmla="*/ 4261027 w 4272784"/>
              <a:gd name="connsiteY99" fmla="*/ 4935537 h 6858000"/>
              <a:gd name="connsiteX100" fmla="*/ 4249270 w 4272784"/>
              <a:gd name="connsiteY100" fmla="*/ 4987925 h 6858000"/>
              <a:gd name="connsiteX101" fmla="*/ 4234153 w 4272784"/>
              <a:gd name="connsiteY101" fmla="*/ 5033962 h 6858000"/>
              <a:gd name="connsiteX102" fmla="*/ 4217357 w 4272784"/>
              <a:gd name="connsiteY102" fmla="*/ 5075237 h 6858000"/>
              <a:gd name="connsiteX103" fmla="*/ 4197202 w 4272784"/>
              <a:gd name="connsiteY103" fmla="*/ 5114925 h 6858000"/>
              <a:gd name="connsiteX104" fmla="*/ 4177047 w 4272784"/>
              <a:gd name="connsiteY104" fmla="*/ 5149850 h 6858000"/>
              <a:gd name="connsiteX105" fmla="*/ 4156892 w 4272784"/>
              <a:gd name="connsiteY105" fmla="*/ 5186362 h 6858000"/>
              <a:gd name="connsiteX106" fmla="*/ 4138416 w 4272784"/>
              <a:gd name="connsiteY106" fmla="*/ 5226050 h 6858000"/>
              <a:gd name="connsiteX107" fmla="*/ 4119940 w 4272784"/>
              <a:gd name="connsiteY107" fmla="*/ 5268912 h 6858000"/>
              <a:gd name="connsiteX108" fmla="*/ 4104825 w 4272784"/>
              <a:gd name="connsiteY108" fmla="*/ 5313362 h 6858000"/>
              <a:gd name="connsiteX109" fmla="*/ 4094747 w 4272784"/>
              <a:gd name="connsiteY109" fmla="*/ 5365750 h 6858000"/>
              <a:gd name="connsiteX110" fmla="*/ 4084669 w 4272784"/>
              <a:gd name="connsiteY110" fmla="*/ 5426075 h 6858000"/>
              <a:gd name="connsiteX111" fmla="*/ 4082989 w 4272784"/>
              <a:gd name="connsiteY111" fmla="*/ 5494337 h 6858000"/>
              <a:gd name="connsiteX112" fmla="*/ 4084669 w 4272784"/>
              <a:gd name="connsiteY112" fmla="*/ 5562600 h 6858000"/>
              <a:gd name="connsiteX113" fmla="*/ 4094747 w 4272784"/>
              <a:gd name="connsiteY113" fmla="*/ 5622925 h 6858000"/>
              <a:gd name="connsiteX114" fmla="*/ 4104825 w 4272784"/>
              <a:gd name="connsiteY114" fmla="*/ 5675312 h 6858000"/>
              <a:gd name="connsiteX115" fmla="*/ 4119940 w 4272784"/>
              <a:gd name="connsiteY115" fmla="*/ 5721350 h 6858000"/>
              <a:gd name="connsiteX116" fmla="*/ 4138416 w 4272784"/>
              <a:gd name="connsiteY116" fmla="*/ 5762625 h 6858000"/>
              <a:gd name="connsiteX117" fmla="*/ 4156892 w 4272784"/>
              <a:gd name="connsiteY117" fmla="*/ 5802312 h 6858000"/>
              <a:gd name="connsiteX118" fmla="*/ 4177047 w 4272784"/>
              <a:gd name="connsiteY118" fmla="*/ 5840412 h 6858000"/>
              <a:gd name="connsiteX119" fmla="*/ 4197202 w 4272784"/>
              <a:gd name="connsiteY119" fmla="*/ 5876925 h 6858000"/>
              <a:gd name="connsiteX120" fmla="*/ 4217357 w 4272784"/>
              <a:gd name="connsiteY120" fmla="*/ 5915025 h 6858000"/>
              <a:gd name="connsiteX121" fmla="*/ 4234153 w 4272784"/>
              <a:gd name="connsiteY121" fmla="*/ 5956300 h 6858000"/>
              <a:gd name="connsiteX122" fmla="*/ 4249270 w 4272784"/>
              <a:gd name="connsiteY122" fmla="*/ 6003925 h 6858000"/>
              <a:gd name="connsiteX123" fmla="*/ 4261027 w 4272784"/>
              <a:gd name="connsiteY123" fmla="*/ 6056312 h 6858000"/>
              <a:gd name="connsiteX124" fmla="*/ 4269425 w 4272784"/>
              <a:gd name="connsiteY124" fmla="*/ 6113462 h 6858000"/>
              <a:gd name="connsiteX125" fmla="*/ 4272784 w 4272784"/>
              <a:gd name="connsiteY125" fmla="*/ 6183312 h 6858000"/>
              <a:gd name="connsiteX126" fmla="*/ 4269425 w 4272784"/>
              <a:gd name="connsiteY126" fmla="*/ 6251575 h 6858000"/>
              <a:gd name="connsiteX127" fmla="*/ 4261027 w 4272784"/>
              <a:gd name="connsiteY127" fmla="*/ 6311900 h 6858000"/>
              <a:gd name="connsiteX128" fmla="*/ 4249270 w 4272784"/>
              <a:gd name="connsiteY128" fmla="*/ 6361112 h 6858000"/>
              <a:gd name="connsiteX129" fmla="*/ 4234153 w 4272784"/>
              <a:gd name="connsiteY129" fmla="*/ 6407150 h 6858000"/>
              <a:gd name="connsiteX130" fmla="*/ 4217357 w 4272784"/>
              <a:gd name="connsiteY130" fmla="*/ 6448425 h 6858000"/>
              <a:gd name="connsiteX131" fmla="*/ 4198882 w 4272784"/>
              <a:gd name="connsiteY131" fmla="*/ 6488112 h 6858000"/>
              <a:gd name="connsiteX132" fmla="*/ 4180406 w 4272784"/>
              <a:gd name="connsiteY132" fmla="*/ 6523037 h 6858000"/>
              <a:gd name="connsiteX133" fmla="*/ 4160251 w 4272784"/>
              <a:gd name="connsiteY133" fmla="*/ 6561137 h 6858000"/>
              <a:gd name="connsiteX134" fmla="*/ 4140096 w 4272784"/>
              <a:gd name="connsiteY134" fmla="*/ 6597650 h 6858000"/>
              <a:gd name="connsiteX135" fmla="*/ 4123300 w 4272784"/>
              <a:gd name="connsiteY135" fmla="*/ 6640512 h 6858000"/>
              <a:gd name="connsiteX136" fmla="*/ 4106504 w 4272784"/>
              <a:gd name="connsiteY136" fmla="*/ 6683375 h 6858000"/>
              <a:gd name="connsiteX137" fmla="*/ 4096426 w 4272784"/>
              <a:gd name="connsiteY137" fmla="*/ 6735762 h 6858000"/>
              <a:gd name="connsiteX138" fmla="*/ 4088029 w 4272784"/>
              <a:gd name="connsiteY138" fmla="*/ 6791325 h 6858000"/>
              <a:gd name="connsiteX139" fmla="*/ 4082989 w 4272784"/>
              <a:gd name="connsiteY139" fmla="*/ 6858000 h 6858000"/>
              <a:gd name="connsiteX140" fmla="*/ 0 w 4272784"/>
              <a:gd name="connsiteY14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272784" h="6858000">
                <a:moveTo>
                  <a:pt x="0" y="0"/>
                </a:moveTo>
                <a:lnTo>
                  <a:pt x="4082989" y="0"/>
                </a:lnTo>
                <a:lnTo>
                  <a:pt x="4088029" y="66675"/>
                </a:lnTo>
                <a:lnTo>
                  <a:pt x="4096426" y="122237"/>
                </a:lnTo>
                <a:lnTo>
                  <a:pt x="4106504" y="174625"/>
                </a:lnTo>
                <a:lnTo>
                  <a:pt x="4123300" y="217487"/>
                </a:lnTo>
                <a:lnTo>
                  <a:pt x="4140096" y="260350"/>
                </a:lnTo>
                <a:lnTo>
                  <a:pt x="4160251" y="296862"/>
                </a:lnTo>
                <a:lnTo>
                  <a:pt x="4180406" y="334962"/>
                </a:lnTo>
                <a:lnTo>
                  <a:pt x="4198882" y="369887"/>
                </a:lnTo>
                <a:lnTo>
                  <a:pt x="4217357" y="409575"/>
                </a:lnTo>
                <a:lnTo>
                  <a:pt x="4234153" y="450850"/>
                </a:lnTo>
                <a:lnTo>
                  <a:pt x="4249270" y="496887"/>
                </a:lnTo>
                <a:lnTo>
                  <a:pt x="4261027" y="546100"/>
                </a:lnTo>
                <a:lnTo>
                  <a:pt x="4269425" y="606425"/>
                </a:lnTo>
                <a:lnTo>
                  <a:pt x="4272784" y="673100"/>
                </a:lnTo>
                <a:lnTo>
                  <a:pt x="4269425" y="744537"/>
                </a:lnTo>
                <a:lnTo>
                  <a:pt x="4261027" y="801687"/>
                </a:lnTo>
                <a:lnTo>
                  <a:pt x="4249270" y="854075"/>
                </a:lnTo>
                <a:lnTo>
                  <a:pt x="4234153" y="901700"/>
                </a:lnTo>
                <a:lnTo>
                  <a:pt x="4217357" y="942975"/>
                </a:lnTo>
                <a:lnTo>
                  <a:pt x="4197202" y="981075"/>
                </a:lnTo>
                <a:lnTo>
                  <a:pt x="4177047" y="1017587"/>
                </a:lnTo>
                <a:lnTo>
                  <a:pt x="4156892" y="1055687"/>
                </a:lnTo>
                <a:lnTo>
                  <a:pt x="4138416" y="1095375"/>
                </a:lnTo>
                <a:lnTo>
                  <a:pt x="4119940" y="1136650"/>
                </a:lnTo>
                <a:lnTo>
                  <a:pt x="4104825" y="1182687"/>
                </a:lnTo>
                <a:lnTo>
                  <a:pt x="4094747" y="1235075"/>
                </a:lnTo>
                <a:lnTo>
                  <a:pt x="4084669" y="1295400"/>
                </a:lnTo>
                <a:lnTo>
                  <a:pt x="4082989" y="1363662"/>
                </a:lnTo>
                <a:lnTo>
                  <a:pt x="4084669" y="1431925"/>
                </a:lnTo>
                <a:lnTo>
                  <a:pt x="4094747" y="1492250"/>
                </a:lnTo>
                <a:lnTo>
                  <a:pt x="4104825" y="1544637"/>
                </a:lnTo>
                <a:lnTo>
                  <a:pt x="4119940" y="1589087"/>
                </a:lnTo>
                <a:lnTo>
                  <a:pt x="4138416" y="1631950"/>
                </a:lnTo>
                <a:lnTo>
                  <a:pt x="4156892" y="1671637"/>
                </a:lnTo>
                <a:lnTo>
                  <a:pt x="4177047" y="1708150"/>
                </a:lnTo>
                <a:lnTo>
                  <a:pt x="4197202" y="1743075"/>
                </a:lnTo>
                <a:lnTo>
                  <a:pt x="4217357" y="1782762"/>
                </a:lnTo>
                <a:lnTo>
                  <a:pt x="4234153" y="1824037"/>
                </a:lnTo>
                <a:lnTo>
                  <a:pt x="4249270" y="1870075"/>
                </a:lnTo>
                <a:lnTo>
                  <a:pt x="4261027" y="1922462"/>
                </a:lnTo>
                <a:lnTo>
                  <a:pt x="4269425" y="1982787"/>
                </a:lnTo>
                <a:lnTo>
                  <a:pt x="4272784" y="2051050"/>
                </a:lnTo>
                <a:lnTo>
                  <a:pt x="4269425" y="2119312"/>
                </a:lnTo>
                <a:lnTo>
                  <a:pt x="4261027" y="2179637"/>
                </a:lnTo>
                <a:lnTo>
                  <a:pt x="4249270" y="2232025"/>
                </a:lnTo>
                <a:lnTo>
                  <a:pt x="4234153" y="2278062"/>
                </a:lnTo>
                <a:lnTo>
                  <a:pt x="4217357" y="2319337"/>
                </a:lnTo>
                <a:lnTo>
                  <a:pt x="4197202" y="2359025"/>
                </a:lnTo>
                <a:lnTo>
                  <a:pt x="4177047" y="2395537"/>
                </a:lnTo>
                <a:lnTo>
                  <a:pt x="4156892" y="2433637"/>
                </a:lnTo>
                <a:lnTo>
                  <a:pt x="4138416" y="2471737"/>
                </a:lnTo>
                <a:lnTo>
                  <a:pt x="4119940" y="2513012"/>
                </a:lnTo>
                <a:lnTo>
                  <a:pt x="4104825" y="2560637"/>
                </a:lnTo>
                <a:lnTo>
                  <a:pt x="4094747" y="2613025"/>
                </a:lnTo>
                <a:lnTo>
                  <a:pt x="4084669" y="2671762"/>
                </a:lnTo>
                <a:lnTo>
                  <a:pt x="4082989" y="2741612"/>
                </a:lnTo>
                <a:lnTo>
                  <a:pt x="4084669" y="2809875"/>
                </a:lnTo>
                <a:lnTo>
                  <a:pt x="4094747" y="2868612"/>
                </a:lnTo>
                <a:lnTo>
                  <a:pt x="4104825" y="2922587"/>
                </a:lnTo>
                <a:lnTo>
                  <a:pt x="4119940" y="2967037"/>
                </a:lnTo>
                <a:lnTo>
                  <a:pt x="4138416" y="3009900"/>
                </a:lnTo>
                <a:lnTo>
                  <a:pt x="4156892" y="3046412"/>
                </a:lnTo>
                <a:lnTo>
                  <a:pt x="4177047" y="3084512"/>
                </a:lnTo>
                <a:lnTo>
                  <a:pt x="4197202" y="3121025"/>
                </a:lnTo>
                <a:lnTo>
                  <a:pt x="4217357" y="3160712"/>
                </a:lnTo>
                <a:lnTo>
                  <a:pt x="4234153" y="3201987"/>
                </a:lnTo>
                <a:lnTo>
                  <a:pt x="4249270" y="3248025"/>
                </a:lnTo>
                <a:lnTo>
                  <a:pt x="4261027" y="3300412"/>
                </a:lnTo>
                <a:lnTo>
                  <a:pt x="4269425" y="3360737"/>
                </a:lnTo>
                <a:lnTo>
                  <a:pt x="4272784" y="3427412"/>
                </a:lnTo>
                <a:lnTo>
                  <a:pt x="4269425" y="3497262"/>
                </a:lnTo>
                <a:lnTo>
                  <a:pt x="4261027" y="3557587"/>
                </a:lnTo>
                <a:lnTo>
                  <a:pt x="4249270" y="3609975"/>
                </a:lnTo>
                <a:lnTo>
                  <a:pt x="4234153" y="3656012"/>
                </a:lnTo>
                <a:lnTo>
                  <a:pt x="4217357" y="3697287"/>
                </a:lnTo>
                <a:lnTo>
                  <a:pt x="4197202" y="3736975"/>
                </a:lnTo>
                <a:lnTo>
                  <a:pt x="4156892" y="3811587"/>
                </a:lnTo>
                <a:lnTo>
                  <a:pt x="4138416" y="3848100"/>
                </a:lnTo>
                <a:lnTo>
                  <a:pt x="4119940" y="3890962"/>
                </a:lnTo>
                <a:lnTo>
                  <a:pt x="4104825" y="3935412"/>
                </a:lnTo>
                <a:lnTo>
                  <a:pt x="4094747" y="3987800"/>
                </a:lnTo>
                <a:lnTo>
                  <a:pt x="4084669" y="4048125"/>
                </a:lnTo>
                <a:lnTo>
                  <a:pt x="4082989" y="4116387"/>
                </a:lnTo>
                <a:lnTo>
                  <a:pt x="4084669" y="4186237"/>
                </a:lnTo>
                <a:lnTo>
                  <a:pt x="4094747" y="4244975"/>
                </a:lnTo>
                <a:lnTo>
                  <a:pt x="4104825" y="4297362"/>
                </a:lnTo>
                <a:lnTo>
                  <a:pt x="4119940" y="4343400"/>
                </a:lnTo>
                <a:lnTo>
                  <a:pt x="4138416" y="4386262"/>
                </a:lnTo>
                <a:lnTo>
                  <a:pt x="4156892" y="4424362"/>
                </a:lnTo>
                <a:lnTo>
                  <a:pt x="4197202" y="4498975"/>
                </a:lnTo>
                <a:lnTo>
                  <a:pt x="4217357" y="4537075"/>
                </a:lnTo>
                <a:lnTo>
                  <a:pt x="4234153" y="4579937"/>
                </a:lnTo>
                <a:lnTo>
                  <a:pt x="4249270" y="4625975"/>
                </a:lnTo>
                <a:lnTo>
                  <a:pt x="4261027" y="4678362"/>
                </a:lnTo>
                <a:lnTo>
                  <a:pt x="4269425" y="4738687"/>
                </a:lnTo>
                <a:lnTo>
                  <a:pt x="4272784" y="4806950"/>
                </a:lnTo>
                <a:lnTo>
                  <a:pt x="4269425" y="4875212"/>
                </a:lnTo>
                <a:lnTo>
                  <a:pt x="4261027" y="4935537"/>
                </a:lnTo>
                <a:lnTo>
                  <a:pt x="4249270" y="4987925"/>
                </a:lnTo>
                <a:lnTo>
                  <a:pt x="4234153" y="5033962"/>
                </a:lnTo>
                <a:lnTo>
                  <a:pt x="4217357" y="5075237"/>
                </a:lnTo>
                <a:lnTo>
                  <a:pt x="4197202" y="5114925"/>
                </a:lnTo>
                <a:lnTo>
                  <a:pt x="4177047" y="5149850"/>
                </a:lnTo>
                <a:lnTo>
                  <a:pt x="4156892" y="5186362"/>
                </a:lnTo>
                <a:lnTo>
                  <a:pt x="4138416" y="5226050"/>
                </a:lnTo>
                <a:lnTo>
                  <a:pt x="4119940" y="5268912"/>
                </a:lnTo>
                <a:lnTo>
                  <a:pt x="4104825" y="5313362"/>
                </a:lnTo>
                <a:lnTo>
                  <a:pt x="4094747" y="5365750"/>
                </a:lnTo>
                <a:lnTo>
                  <a:pt x="4084669" y="5426075"/>
                </a:lnTo>
                <a:lnTo>
                  <a:pt x="4082989" y="5494337"/>
                </a:lnTo>
                <a:lnTo>
                  <a:pt x="4084669" y="5562600"/>
                </a:lnTo>
                <a:lnTo>
                  <a:pt x="4094747" y="5622925"/>
                </a:lnTo>
                <a:lnTo>
                  <a:pt x="4104825" y="5675312"/>
                </a:lnTo>
                <a:lnTo>
                  <a:pt x="4119940" y="5721350"/>
                </a:lnTo>
                <a:lnTo>
                  <a:pt x="4138416" y="5762625"/>
                </a:lnTo>
                <a:lnTo>
                  <a:pt x="4156892" y="5802312"/>
                </a:lnTo>
                <a:lnTo>
                  <a:pt x="4177047" y="5840412"/>
                </a:lnTo>
                <a:lnTo>
                  <a:pt x="4197202" y="5876925"/>
                </a:lnTo>
                <a:lnTo>
                  <a:pt x="4217357" y="5915025"/>
                </a:lnTo>
                <a:lnTo>
                  <a:pt x="4234153" y="5956300"/>
                </a:lnTo>
                <a:lnTo>
                  <a:pt x="4249270" y="6003925"/>
                </a:lnTo>
                <a:lnTo>
                  <a:pt x="4261027" y="6056312"/>
                </a:lnTo>
                <a:lnTo>
                  <a:pt x="4269425" y="6113462"/>
                </a:lnTo>
                <a:lnTo>
                  <a:pt x="4272784" y="6183312"/>
                </a:lnTo>
                <a:lnTo>
                  <a:pt x="4269425" y="6251575"/>
                </a:lnTo>
                <a:lnTo>
                  <a:pt x="4261027" y="6311900"/>
                </a:lnTo>
                <a:lnTo>
                  <a:pt x="4249270" y="6361112"/>
                </a:lnTo>
                <a:lnTo>
                  <a:pt x="4234153" y="6407150"/>
                </a:lnTo>
                <a:lnTo>
                  <a:pt x="4217357" y="6448425"/>
                </a:lnTo>
                <a:lnTo>
                  <a:pt x="4198882" y="6488112"/>
                </a:lnTo>
                <a:lnTo>
                  <a:pt x="4180406" y="6523037"/>
                </a:lnTo>
                <a:lnTo>
                  <a:pt x="4160251" y="6561137"/>
                </a:lnTo>
                <a:lnTo>
                  <a:pt x="4140096" y="6597650"/>
                </a:lnTo>
                <a:lnTo>
                  <a:pt x="4123300" y="6640512"/>
                </a:lnTo>
                <a:lnTo>
                  <a:pt x="4106504" y="6683375"/>
                </a:lnTo>
                <a:lnTo>
                  <a:pt x="4096426" y="6735762"/>
                </a:lnTo>
                <a:lnTo>
                  <a:pt x="4088029" y="6791325"/>
                </a:lnTo>
                <a:lnTo>
                  <a:pt x="4082989" y="6858000"/>
                </a:lnTo>
                <a:lnTo>
                  <a:pt x="0" y="6858000"/>
                </a:lnTo>
                <a:close/>
              </a:path>
            </a:pathLst>
          </a:custGeom>
          <a:ln w="0">
            <a:noFill/>
            <a:prstDash val="solid"/>
            <a:round/>
            <a:headEnd/>
            <a:tailEnd/>
          </a:ln>
        </p:spPr>
        <p:txBody>
          <a:bodyPr/>
          <a:lstStyle/>
          <a:p>
            <a:endParaRPr lang="en-US" dirty="0"/>
          </a:p>
        </p:txBody>
      </p:sp>
      <p:sp>
        <p:nvSpPr>
          <p:cNvPr id="14" name="Freeform: Shape 13">
            <a:extLst>
              <a:ext uri="{FF2B5EF4-FFF2-40B4-BE49-F238E27FC236}">
                <a16:creationId xmlns:a16="http://schemas.microsoft.com/office/drawing/2014/main" id="{909E572F-9CDC-4214-9D42-FF00176495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17162" cy="6858000"/>
          </a:xfrm>
          <a:custGeom>
            <a:avLst/>
            <a:gdLst>
              <a:gd name="connsiteX0" fmla="*/ 4417162 w 4417162"/>
              <a:gd name="connsiteY0" fmla="*/ 0 h 6858000"/>
              <a:gd name="connsiteX1" fmla="*/ 334174 w 4417162"/>
              <a:gd name="connsiteY1" fmla="*/ 0 h 6858000"/>
              <a:gd name="connsiteX2" fmla="*/ 334173 w 4417162"/>
              <a:gd name="connsiteY2" fmla="*/ 0 h 6858000"/>
              <a:gd name="connsiteX3" fmla="*/ 189795 w 4417162"/>
              <a:gd name="connsiteY3" fmla="*/ 0 h 6858000"/>
              <a:gd name="connsiteX4" fmla="*/ 184756 w 4417162"/>
              <a:gd name="connsiteY4" fmla="*/ 66675 h 6858000"/>
              <a:gd name="connsiteX5" fmla="*/ 176358 w 4417162"/>
              <a:gd name="connsiteY5" fmla="*/ 122237 h 6858000"/>
              <a:gd name="connsiteX6" fmla="*/ 166281 w 4417162"/>
              <a:gd name="connsiteY6" fmla="*/ 174625 h 6858000"/>
              <a:gd name="connsiteX7" fmla="*/ 149485 w 4417162"/>
              <a:gd name="connsiteY7" fmla="*/ 217487 h 6858000"/>
              <a:gd name="connsiteX8" fmla="*/ 132689 w 4417162"/>
              <a:gd name="connsiteY8" fmla="*/ 260350 h 6858000"/>
              <a:gd name="connsiteX9" fmla="*/ 112534 w 4417162"/>
              <a:gd name="connsiteY9" fmla="*/ 296862 h 6858000"/>
              <a:gd name="connsiteX10" fmla="*/ 92379 w 4417162"/>
              <a:gd name="connsiteY10" fmla="*/ 334962 h 6858000"/>
              <a:gd name="connsiteX11" fmla="*/ 73903 w 4417162"/>
              <a:gd name="connsiteY11" fmla="*/ 369887 h 6858000"/>
              <a:gd name="connsiteX12" fmla="*/ 55427 w 4417162"/>
              <a:gd name="connsiteY12" fmla="*/ 409575 h 6858000"/>
              <a:gd name="connsiteX13" fmla="*/ 38632 w 4417162"/>
              <a:gd name="connsiteY13" fmla="*/ 450850 h 6858000"/>
              <a:gd name="connsiteX14" fmla="*/ 23515 w 4417162"/>
              <a:gd name="connsiteY14" fmla="*/ 496887 h 6858000"/>
              <a:gd name="connsiteX15" fmla="*/ 11758 w 4417162"/>
              <a:gd name="connsiteY15" fmla="*/ 546100 h 6858000"/>
              <a:gd name="connsiteX16" fmla="*/ 3359 w 4417162"/>
              <a:gd name="connsiteY16" fmla="*/ 606425 h 6858000"/>
              <a:gd name="connsiteX17" fmla="*/ 0 w 4417162"/>
              <a:gd name="connsiteY17" fmla="*/ 673100 h 6858000"/>
              <a:gd name="connsiteX18" fmla="*/ 3359 w 4417162"/>
              <a:gd name="connsiteY18" fmla="*/ 744537 h 6858000"/>
              <a:gd name="connsiteX19" fmla="*/ 11758 w 4417162"/>
              <a:gd name="connsiteY19" fmla="*/ 801687 h 6858000"/>
              <a:gd name="connsiteX20" fmla="*/ 23515 w 4417162"/>
              <a:gd name="connsiteY20" fmla="*/ 854075 h 6858000"/>
              <a:gd name="connsiteX21" fmla="*/ 38632 w 4417162"/>
              <a:gd name="connsiteY21" fmla="*/ 901700 h 6858000"/>
              <a:gd name="connsiteX22" fmla="*/ 55427 w 4417162"/>
              <a:gd name="connsiteY22" fmla="*/ 942975 h 6858000"/>
              <a:gd name="connsiteX23" fmla="*/ 75583 w 4417162"/>
              <a:gd name="connsiteY23" fmla="*/ 981075 h 6858000"/>
              <a:gd name="connsiteX24" fmla="*/ 95738 w 4417162"/>
              <a:gd name="connsiteY24" fmla="*/ 1017587 h 6858000"/>
              <a:gd name="connsiteX25" fmla="*/ 115893 w 4417162"/>
              <a:gd name="connsiteY25" fmla="*/ 1055687 h 6858000"/>
              <a:gd name="connsiteX26" fmla="*/ 134368 w 4417162"/>
              <a:gd name="connsiteY26" fmla="*/ 1095375 h 6858000"/>
              <a:gd name="connsiteX27" fmla="*/ 152844 w 4417162"/>
              <a:gd name="connsiteY27" fmla="*/ 1136650 h 6858000"/>
              <a:gd name="connsiteX28" fmla="*/ 167960 w 4417162"/>
              <a:gd name="connsiteY28" fmla="*/ 1182687 h 6858000"/>
              <a:gd name="connsiteX29" fmla="*/ 178038 w 4417162"/>
              <a:gd name="connsiteY29" fmla="*/ 1235075 h 6858000"/>
              <a:gd name="connsiteX30" fmla="*/ 188115 w 4417162"/>
              <a:gd name="connsiteY30" fmla="*/ 1295400 h 6858000"/>
              <a:gd name="connsiteX31" fmla="*/ 189795 w 4417162"/>
              <a:gd name="connsiteY31" fmla="*/ 1363662 h 6858000"/>
              <a:gd name="connsiteX32" fmla="*/ 188115 w 4417162"/>
              <a:gd name="connsiteY32" fmla="*/ 1431925 h 6858000"/>
              <a:gd name="connsiteX33" fmla="*/ 178038 w 4417162"/>
              <a:gd name="connsiteY33" fmla="*/ 1492250 h 6858000"/>
              <a:gd name="connsiteX34" fmla="*/ 167960 w 4417162"/>
              <a:gd name="connsiteY34" fmla="*/ 1544637 h 6858000"/>
              <a:gd name="connsiteX35" fmla="*/ 152844 w 4417162"/>
              <a:gd name="connsiteY35" fmla="*/ 1589087 h 6858000"/>
              <a:gd name="connsiteX36" fmla="*/ 134368 w 4417162"/>
              <a:gd name="connsiteY36" fmla="*/ 1631950 h 6858000"/>
              <a:gd name="connsiteX37" fmla="*/ 115893 w 4417162"/>
              <a:gd name="connsiteY37" fmla="*/ 1671637 h 6858000"/>
              <a:gd name="connsiteX38" fmla="*/ 95738 w 4417162"/>
              <a:gd name="connsiteY38" fmla="*/ 1708150 h 6858000"/>
              <a:gd name="connsiteX39" fmla="*/ 75583 w 4417162"/>
              <a:gd name="connsiteY39" fmla="*/ 1743075 h 6858000"/>
              <a:gd name="connsiteX40" fmla="*/ 55427 w 4417162"/>
              <a:gd name="connsiteY40" fmla="*/ 1782762 h 6858000"/>
              <a:gd name="connsiteX41" fmla="*/ 38632 w 4417162"/>
              <a:gd name="connsiteY41" fmla="*/ 1824037 h 6858000"/>
              <a:gd name="connsiteX42" fmla="*/ 23515 w 4417162"/>
              <a:gd name="connsiteY42" fmla="*/ 1870075 h 6858000"/>
              <a:gd name="connsiteX43" fmla="*/ 11758 w 4417162"/>
              <a:gd name="connsiteY43" fmla="*/ 1922462 h 6858000"/>
              <a:gd name="connsiteX44" fmla="*/ 3359 w 4417162"/>
              <a:gd name="connsiteY44" fmla="*/ 1982787 h 6858000"/>
              <a:gd name="connsiteX45" fmla="*/ 0 w 4417162"/>
              <a:gd name="connsiteY45" fmla="*/ 2051050 h 6858000"/>
              <a:gd name="connsiteX46" fmla="*/ 3359 w 4417162"/>
              <a:gd name="connsiteY46" fmla="*/ 2119312 h 6858000"/>
              <a:gd name="connsiteX47" fmla="*/ 11758 w 4417162"/>
              <a:gd name="connsiteY47" fmla="*/ 2179637 h 6858000"/>
              <a:gd name="connsiteX48" fmla="*/ 23515 w 4417162"/>
              <a:gd name="connsiteY48" fmla="*/ 2232025 h 6858000"/>
              <a:gd name="connsiteX49" fmla="*/ 38632 w 4417162"/>
              <a:gd name="connsiteY49" fmla="*/ 2278062 h 6858000"/>
              <a:gd name="connsiteX50" fmla="*/ 55427 w 4417162"/>
              <a:gd name="connsiteY50" fmla="*/ 2319337 h 6858000"/>
              <a:gd name="connsiteX51" fmla="*/ 75583 w 4417162"/>
              <a:gd name="connsiteY51" fmla="*/ 2359025 h 6858000"/>
              <a:gd name="connsiteX52" fmla="*/ 95738 w 4417162"/>
              <a:gd name="connsiteY52" fmla="*/ 2395537 h 6858000"/>
              <a:gd name="connsiteX53" fmla="*/ 115893 w 4417162"/>
              <a:gd name="connsiteY53" fmla="*/ 2433637 h 6858000"/>
              <a:gd name="connsiteX54" fmla="*/ 134368 w 4417162"/>
              <a:gd name="connsiteY54" fmla="*/ 2471737 h 6858000"/>
              <a:gd name="connsiteX55" fmla="*/ 152844 w 4417162"/>
              <a:gd name="connsiteY55" fmla="*/ 2513012 h 6858000"/>
              <a:gd name="connsiteX56" fmla="*/ 167960 w 4417162"/>
              <a:gd name="connsiteY56" fmla="*/ 2560637 h 6858000"/>
              <a:gd name="connsiteX57" fmla="*/ 178038 w 4417162"/>
              <a:gd name="connsiteY57" fmla="*/ 2613025 h 6858000"/>
              <a:gd name="connsiteX58" fmla="*/ 188115 w 4417162"/>
              <a:gd name="connsiteY58" fmla="*/ 2671762 h 6858000"/>
              <a:gd name="connsiteX59" fmla="*/ 189795 w 4417162"/>
              <a:gd name="connsiteY59" fmla="*/ 2741612 h 6858000"/>
              <a:gd name="connsiteX60" fmla="*/ 188115 w 4417162"/>
              <a:gd name="connsiteY60" fmla="*/ 2809875 h 6858000"/>
              <a:gd name="connsiteX61" fmla="*/ 178038 w 4417162"/>
              <a:gd name="connsiteY61" fmla="*/ 2868612 h 6858000"/>
              <a:gd name="connsiteX62" fmla="*/ 167960 w 4417162"/>
              <a:gd name="connsiteY62" fmla="*/ 2922587 h 6858000"/>
              <a:gd name="connsiteX63" fmla="*/ 152844 w 4417162"/>
              <a:gd name="connsiteY63" fmla="*/ 2967037 h 6858000"/>
              <a:gd name="connsiteX64" fmla="*/ 134368 w 4417162"/>
              <a:gd name="connsiteY64" fmla="*/ 3009900 h 6858000"/>
              <a:gd name="connsiteX65" fmla="*/ 115893 w 4417162"/>
              <a:gd name="connsiteY65" fmla="*/ 3046412 h 6858000"/>
              <a:gd name="connsiteX66" fmla="*/ 95738 w 4417162"/>
              <a:gd name="connsiteY66" fmla="*/ 3084512 h 6858000"/>
              <a:gd name="connsiteX67" fmla="*/ 75583 w 4417162"/>
              <a:gd name="connsiteY67" fmla="*/ 3121025 h 6858000"/>
              <a:gd name="connsiteX68" fmla="*/ 55427 w 4417162"/>
              <a:gd name="connsiteY68" fmla="*/ 3160712 h 6858000"/>
              <a:gd name="connsiteX69" fmla="*/ 38632 w 4417162"/>
              <a:gd name="connsiteY69" fmla="*/ 3201987 h 6858000"/>
              <a:gd name="connsiteX70" fmla="*/ 23515 w 4417162"/>
              <a:gd name="connsiteY70" fmla="*/ 3248025 h 6858000"/>
              <a:gd name="connsiteX71" fmla="*/ 11758 w 4417162"/>
              <a:gd name="connsiteY71" fmla="*/ 3300412 h 6858000"/>
              <a:gd name="connsiteX72" fmla="*/ 3359 w 4417162"/>
              <a:gd name="connsiteY72" fmla="*/ 3360737 h 6858000"/>
              <a:gd name="connsiteX73" fmla="*/ 0 w 4417162"/>
              <a:gd name="connsiteY73" fmla="*/ 3427412 h 6858000"/>
              <a:gd name="connsiteX74" fmla="*/ 3359 w 4417162"/>
              <a:gd name="connsiteY74" fmla="*/ 3497262 h 6858000"/>
              <a:gd name="connsiteX75" fmla="*/ 11758 w 4417162"/>
              <a:gd name="connsiteY75" fmla="*/ 3557587 h 6858000"/>
              <a:gd name="connsiteX76" fmla="*/ 23515 w 4417162"/>
              <a:gd name="connsiteY76" fmla="*/ 3609975 h 6858000"/>
              <a:gd name="connsiteX77" fmla="*/ 38632 w 4417162"/>
              <a:gd name="connsiteY77" fmla="*/ 3656012 h 6858000"/>
              <a:gd name="connsiteX78" fmla="*/ 55427 w 4417162"/>
              <a:gd name="connsiteY78" fmla="*/ 3697287 h 6858000"/>
              <a:gd name="connsiteX79" fmla="*/ 75583 w 4417162"/>
              <a:gd name="connsiteY79" fmla="*/ 3736975 h 6858000"/>
              <a:gd name="connsiteX80" fmla="*/ 115893 w 4417162"/>
              <a:gd name="connsiteY80" fmla="*/ 3811587 h 6858000"/>
              <a:gd name="connsiteX81" fmla="*/ 134368 w 4417162"/>
              <a:gd name="connsiteY81" fmla="*/ 3848100 h 6858000"/>
              <a:gd name="connsiteX82" fmla="*/ 152844 w 4417162"/>
              <a:gd name="connsiteY82" fmla="*/ 3890962 h 6858000"/>
              <a:gd name="connsiteX83" fmla="*/ 167960 w 4417162"/>
              <a:gd name="connsiteY83" fmla="*/ 3935412 h 6858000"/>
              <a:gd name="connsiteX84" fmla="*/ 178038 w 4417162"/>
              <a:gd name="connsiteY84" fmla="*/ 3987800 h 6858000"/>
              <a:gd name="connsiteX85" fmla="*/ 188115 w 4417162"/>
              <a:gd name="connsiteY85" fmla="*/ 4048125 h 6858000"/>
              <a:gd name="connsiteX86" fmla="*/ 189795 w 4417162"/>
              <a:gd name="connsiteY86" fmla="*/ 4116387 h 6858000"/>
              <a:gd name="connsiteX87" fmla="*/ 188115 w 4417162"/>
              <a:gd name="connsiteY87" fmla="*/ 4186237 h 6858000"/>
              <a:gd name="connsiteX88" fmla="*/ 178038 w 4417162"/>
              <a:gd name="connsiteY88" fmla="*/ 4244975 h 6858000"/>
              <a:gd name="connsiteX89" fmla="*/ 167960 w 4417162"/>
              <a:gd name="connsiteY89" fmla="*/ 4297362 h 6858000"/>
              <a:gd name="connsiteX90" fmla="*/ 152844 w 4417162"/>
              <a:gd name="connsiteY90" fmla="*/ 4343400 h 6858000"/>
              <a:gd name="connsiteX91" fmla="*/ 134368 w 4417162"/>
              <a:gd name="connsiteY91" fmla="*/ 4386262 h 6858000"/>
              <a:gd name="connsiteX92" fmla="*/ 115893 w 4417162"/>
              <a:gd name="connsiteY92" fmla="*/ 4424362 h 6858000"/>
              <a:gd name="connsiteX93" fmla="*/ 75583 w 4417162"/>
              <a:gd name="connsiteY93" fmla="*/ 4498975 h 6858000"/>
              <a:gd name="connsiteX94" fmla="*/ 55427 w 4417162"/>
              <a:gd name="connsiteY94" fmla="*/ 4537075 h 6858000"/>
              <a:gd name="connsiteX95" fmla="*/ 38632 w 4417162"/>
              <a:gd name="connsiteY95" fmla="*/ 4579937 h 6858000"/>
              <a:gd name="connsiteX96" fmla="*/ 23515 w 4417162"/>
              <a:gd name="connsiteY96" fmla="*/ 4625975 h 6858000"/>
              <a:gd name="connsiteX97" fmla="*/ 11758 w 4417162"/>
              <a:gd name="connsiteY97" fmla="*/ 4678362 h 6858000"/>
              <a:gd name="connsiteX98" fmla="*/ 3359 w 4417162"/>
              <a:gd name="connsiteY98" fmla="*/ 4738687 h 6858000"/>
              <a:gd name="connsiteX99" fmla="*/ 0 w 4417162"/>
              <a:gd name="connsiteY99" fmla="*/ 4806950 h 6858000"/>
              <a:gd name="connsiteX100" fmla="*/ 3359 w 4417162"/>
              <a:gd name="connsiteY100" fmla="*/ 4875212 h 6858000"/>
              <a:gd name="connsiteX101" fmla="*/ 11758 w 4417162"/>
              <a:gd name="connsiteY101" fmla="*/ 4935537 h 6858000"/>
              <a:gd name="connsiteX102" fmla="*/ 23515 w 4417162"/>
              <a:gd name="connsiteY102" fmla="*/ 4987925 h 6858000"/>
              <a:gd name="connsiteX103" fmla="*/ 38632 w 4417162"/>
              <a:gd name="connsiteY103" fmla="*/ 5033962 h 6858000"/>
              <a:gd name="connsiteX104" fmla="*/ 55427 w 4417162"/>
              <a:gd name="connsiteY104" fmla="*/ 5075237 h 6858000"/>
              <a:gd name="connsiteX105" fmla="*/ 75583 w 4417162"/>
              <a:gd name="connsiteY105" fmla="*/ 5114925 h 6858000"/>
              <a:gd name="connsiteX106" fmla="*/ 95738 w 4417162"/>
              <a:gd name="connsiteY106" fmla="*/ 5149850 h 6858000"/>
              <a:gd name="connsiteX107" fmla="*/ 115893 w 4417162"/>
              <a:gd name="connsiteY107" fmla="*/ 5186362 h 6858000"/>
              <a:gd name="connsiteX108" fmla="*/ 134368 w 4417162"/>
              <a:gd name="connsiteY108" fmla="*/ 5226050 h 6858000"/>
              <a:gd name="connsiteX109" fmla="*/ 152844 w 4417162"/>
              <a:gd name="connsiteY109" fmla="*/ 5268912 h 6858000"/>
              <a:gd name="connsiteX110" fmla="*/ 167960 w 4417162"/>
              <a:gd name="connsiteY110" fmla="*/ 5313362 h 6858000"/>
              <a:gd name="connsiteX111" fmla="*/ 178038 w 4417162"/>
              <a:gd name="connsiteY111" fmla="*/ 5365750 h 6858000"/>
              <a:gd name="connsiteX112" fmla="*/ 188115 w 4417162"/>
              <a:gd name="connsiteY112" fmla="*/ 5426075 h 6858000"/>
              <a:gd name="connsiteX113" fmla="*/ 189795 w 4417162"/>
              <a:gd name="connsiteY113" fmla="*/ 5494337 h 6858000"/>
              <a:gd name="connsiteX114" fmla="*/ 188115 w 4417162"/>
              <a:gd name="connsiteY114" fmla="*/ 5562600 h 6858000"/>
              <a:gd name="connsiteX115" fmla="*/ 178038 w 4417162"/>
              <a:gd name="connsiteY115" fmla="*/ 5622925 h 6858000"/>
              <a:gd name="connsiteX116" fmla="*/ 167960 w 4417162"/>
              <a:gd name="connsiteY116" fmla="*/ 5675312 h 6858000"/>
              <a:gd name="connsiteX117" fmla="*/ 152844 w 4417162"/>
              <a:gd name="connsiteY117" fmla="*/ 5721350 h 6858000"/>
              <a:gd name="connsiteX118" fmla="*/ 134368 w 4417162"/>
              <a:gd name="connsiteY118" fmla="*/ 5762625 h 6858000"/>
              <a:gd name="connsiteX119" fmla="*/ 115893 w 4417162"/>
              <a:gd name="connsiteY119" fmla="*/ 5802312 h 6858000"/>
              <a:gd name="connsiteX120" fmla="*/ 95738 w 4417162"/>
              <a:gd name="connsiteY120" fmla="*/ 5840412 h 6858000"/>
              <a:gd name="connsiteX121" fmla="*/ 75583 w 4417162"/>
              <a:gd name="connsiteY121" fmla="*/ 5876925 h 6858000"/>
              <a:gd name="connsiteX122" fmla="*/ 55427 w 4417162"/>
              <a:gd name="connsiteY122" fmla="*/ 5915025 h 6858000"/>
              <a:gd name="connsiteX123" fmla="*/ 38632 w 4417162"/>
              <a:gd name="connsiteY123" fmla="*/ 5956300 h 6858000"/>
              <a:gd name="connsiteX124" fmla="*/ 23515 w 4417162"/>
              <a:gd name="connsiteY124" fmla="*/ 6003925 h 6858000"/>
              <a:gd name="connsiteX125" fmla="*/ 11758 w 4417162"/>
              <a:gd name="connsiteY125" fmla="*/ 6056312 h 6858000"/>
              <a:gd name="connsiteX126" fmla="*/ 3359 w 4417162"/>
              <a:gd name="connsiteY126" fmla="*/ 6113462 h 6858000"/>
              <a:gd name="connsiteX127" fmla="*/ 0 w 4417162"/>
              <a:gd name="connsiteY127" fmla="*/ 6183312 h 6858000"/>
              <a:gd name="connsiteX128" fmla="*/ 3359 w 4417162"/>
              <a:gd name="connsiteY128" fmla="*/ 6251575 h 6858000"/>
              <a:gd name="connsiteX129" fmla="*/ 11758 w 4417162"/>
              <a:gd name="connsiteY129" fmla="*/ 6311900 h 6858000"/>
              <a:gd name="connsiteX130" fmla="*/ 23515 w 4417162"/>
              <a:gd name="connsiteY130" fmla="*/ 6361112 h 6858000"/>
              <a:gd name="connsiteX131" fmla="*/ 38632 w 4417162"/>
              <a:gd name="connsiteY131" fmla="*/ 6407150 h 6858000"/>
              <a:gd name="connsiteX132" fmla="*/ 55427 w 4417162"/>
              <a:gd name="connsiteY132" fmla="*/ 6448425 h 6858000"/>
              <a:gd name="connsiteX133" fmla="*/ 73903 w 4417162"/>
              <a:gd name="connsiteY133" fmla="*/ 6488112 h 6858000"/>
              <a:gd name="connsiteX134" fmla="*/ 92379 w 4417162"/>
              <a:gd name="connsiteY134" fmla="*/ 6523037 h 6858000"/>
              <a:gd name="connsiteX135" fmla="*/ 112534 w 4417162"/>
              <a:gd name="connsiteY135" fmla="*/ 6561137 h 6858000"/>
              <a:gd name="connsiteX136" fmla="*/ 132689 w 4417162"/>
              <a:gd name="connsiteY136" fmla="*/ 6597650 h 6858000"/>
              <a:gd name="connsiteX137" fmla="*/ 149485 w 4417162"/>
              <a:gd name="connsiteY137" fmla="*/ 6640512 h 6858000"/>
              <a:gd name="connsiteX138" fmla="*/ 166281 w 4417162"/>
              <a:gd name="connsiteY138" fmla="*/ 6683375 h 6858000"/>
              <a:gd name="connsiteX139" fmla="*/ 176358 w 4417162"/>
              <a:gd name="connsiteY139" fmla="*/ 6735762 h 6858000"/>
              <a:gd name="connsiteX140" fmla="*/ 184756 w 4417162"/>
              <a:gd name="connsiteY140" fmla="*/ 6791325 h 6858000"/>
              <a:gd name="connsiteX141" fmla="*/ 189795 w 4417162"/>
              <a:gd name="connsiteY141" fmla="*/ 6858000 h 6858000"/>
              <a:gd name="connsiteX142" fmla="*/ 334173 w 4417162"/>
              <a:gd name="connsiteY142" fmla="*/ 6858000 h 6858000"/>
              <a:gd name="connsiteX143" fmla="*/ 334174 w 4417162"/>
              <a:gd name="connsiteY143" fmla="*/ 6858000 h 6858000"/>
              <a:gd name="connsiteX144" fmla="*/ 4417162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4417162" y="0"/>
                </a:move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4417162"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itle 2">
            <a:extLst>
              <a:ext uri="{FF2B5EF4-FFF2-40B4-BE49-F238E27FC236}">
                <a16:creationId xmlns:a16="http://schemas.microsoft.com/office/drawing/2014/main" id="{1BECD563-8A24-DADD-118B-FF657F2CAE90}"/>
              </a:ext>
            </a:extLst>
          </p:cNvPr>
          <p:cNvSpPr>
            <a:spLocks noGrp="1"/>
          </p:cNvSpPr>
          <p:nvPr>
            <p:ph type="title"/>
          </p:nvPr>
        </p:nvSpPr>
        <p:spPr>
          <a:xfrm>
            <a:off x="457201" y="723406"/>
            <a:ext cx="3234018" cy="3826728"/>
          </a:xfrm>
        </p:spPr>
        <p:txBody>
          <a:bodyPr vert="horz" lIns="91440" tIns="45720" rIns="91440" bIns="45720" rtlCol="0" anchor="b">
            <a:normAutofit/>
          </a:bodyPr>
          <a:lstStyle/>
          <a:p>
            <a:pPr algn="ctr"/>
            <a:r>
              <a:rPr lang="en-US" sz="6400" b="1" kern="1200" dirty="0">
                <a:solidFill>
                  <a:schemeClr val="tx1"/>
                </a:solidFill>
                <a:latin typeface="+mj-lt"/>
                <a:ea typeface="+mj-ea"/>
                <a:cs typeface="+mj-cs"/>
              </a:rPr>
              <a:t>Woven Fabric:  </a:t>
            </a:r>
            <a:r>
              <a:rPr lang="en-US" sz="6400" kern="1200" dirty="0">
                <a:solidFill>
                  <a:schemeClr val="tx1"/>
                </a:solidFill>
                <a:latin typeface="+mj-lt"/>
                <a:ea typeface="+mj-ea"/>
                <a:cs typeface="+mj-cs"/>
              </a:rPr>
              <a:t>Hooped</a:t>
            </a:r>
          </a:p>
        </p:txBody>
      </p:sp>
      <p:pic>
        <p:nvPicPr>
          <p:cNvPr id="2" name="Picture 1">
            <a:extLst>
              <a:ext uri="{FF2B5EF4-FFF2-40B4-BE49-F238E27FC236}">
                <a16:creationId xmlns:a16="http://schemas.microsoft.com/office/drawing/2014/main" id="{F3647A76-B752-0822-F0DF-09A9D045DDFB}"/>
              </a:ext>
            </a:extLst>
          </p:cNvPr>
          <p:cNvPicPr>
            <a:picLocks noChangeAspect="1"/>
          </p:cNvPicPr>
          <p:nvPr/>
        </p:nvPicPr>
        <p:blipFill>
          <a:blip r:embed="rId2"/>
          <a:stretch>
            <a:fillRect/>
          </a:stretch>
        </p:blipFill>
        <p:spPr>
          <a:xfrm>
            <a:off x="4470445" y="1049867"/>
            <a:ext cx="7630042" cy="4826000"/>
          </a:xfrm>
          <a:prstGeom prst="rect">
            <a:avLst/>
          </a:prstGeom>
        </p:spPr>
      </p:pic>
    </p:spTree>
    <p:extLst>
      <p:ext uri="{BB962C8B-B14F-4D97-AF65-F5344CB8AC3E}">
        <p14:creationId xmlns:p14="http://schemas.microsoft.com/office/powerpoint/2010/main" val="33894317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E544E-218B-A053-5083-91CD84A38562}"/>
              </a:ext>
            </a:extLst>
          </p:cNvPr>
          <p:cNvSpPr>
            <a:spLocks noGrp="1"/>
          </p:cNvSpPr>
          <p:nvPr>
            <p:ph type="title"/>
          </p:nvPr>
        </p:nvSpPr>
        <p:spPr/>
        <p:txBody>
          <a:bodyPr/>
          <a:lstStyle/>
          <a:p>
            <a:pPr algn="ctr"/>
            <a:r>
              <a:rPr lang="en-US" b="1" dirty="0"/>
              <a:t>3 Components of Embroidery</a:t>
            </a:r>
          </a:p>
        </p:txBody>
      </p:sp>
      <p:sp>
        <p:nvSpPr>
          <p:cNvPr id="4" name="Content Placeholder 3">
            <a:extLst>
              <a:ext uri="{FF2B5EF4-FFF2-40B4-BE49-F238E27FC236}">
                <a16:creationId xmlns:a16="http://schemas.microsoft.com/office/drawing/2014/main" id="{3BA28D10-4C60-6340-D67F-278A32C2081D}"/>
              </a:ext>
            </a:extLst>
          </p:cNvPr>
          <p:cNvSpPr>
            <a:spLocks noGrp="1"/>
          </p:cNvSpPr>
          <p:nvPr>
            <p:ph idx="1"/>
          </p:nvPr>
        </p:nvSpPr>
        <p:spPr>
          <a:xfrm>
            <a:off x="148282" y="3096174"/>
            <a:ext cx="6606745" cy="1927661"/>
          </a:xfrm>
        </p:spPr>
        <p:txBody>
          <a:bodyPr>
            <a:normAutofit fontScale="92500"/>
          </a:bodyPr>
          <a:lstStyle/>
          <a:p>
            <a:pPr marL="0" indent="0">
              <a:buNone/>
            </a:pPr>
            <a:r>
              <a:rPr lang="en-US" dirty="0"/>
              <a:t>What Component Do You Think Dictates What We Need To Do Overall for our Embroidery?</a:t>
            </a:r>
          </a:p>
          <a:p>
            <a:pPr marL="0" indent="0">
              <a:buNone/>
            </a:pPr>
            <a:endParaRPr lang="en-US" dirty="0"/>
          </a:p>
          <a:p>
            <a:pPr marL="0" indent="0">
              <a:buNone/>
            </a:pPr>
            <a:r>
              <a:rPr lang="en-US" dirty="0"/>
              <a:t>How Do You Get Everything Right?</a:t>
            </a:r>
          </a:p>
        </p:txBody>
      </p:sp>
      <p:pic>
        <p:nvPicPr>
          <p:cNvPr id="5" name="Picture 4">
            <a:extLst>
              <a:ext uri="{FF2B5EF4-FFF2-40B4-BE49-F238E27FC236}">
                <a16:creationId xmlns:a16="http://schemas.microsoft.com/office/drawing/2014/main" id="{4E7E46F6-9265-E0A1-02F6-0DCA9800AF2C}"/>
              </a:ext>
            </a:extLst>
          </p:cNvPr>
          <p:cNvPicPr>
            <a:picLocks noChangeAspect="1"/>
          </p:cNvPicPr>
          <p:nvPr/>
        </p:nvPicPr>
        <p:blipFill>
          <a:blip r:embed="rId2"/>
          <a:stretch>
            <a:fillRect/>
          </a:stretch>
        </p:blipFill>
        <p:spPr>
          <a:xfrm>
            <a:off x="6910795" y="2049765"/>
            <a:ext cx="5132923" cy="4715561"/>
          </a:xfrm>
          <a:prstGeom prst="rect">
            <a:avLst/>
          </a:prstGeom>
        </p:spPr>
      </p:pic>
    </p:spTree>
    <p:extLst>
      <p:ext uri="{BB962C8B-B14F-4D97-AF65-F5344CB8AC3E}">
        <p14:creationId xmlns:p14="http://schemas.microsoft.com/office/powerpoint/2010/main" val="2029199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25AC39-5F85-4CAA-8A81-A1287086B2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95DA4D23-37FC-4B90-8188-F0377C5FF4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417162" cy="6858000"/>
          </a:xfrm>
          <a:custGeom>
            <a:avLst/>
            <a:gdLst>
              <a:gd name="connsiteX0" fmla="*/ 0 w 4417162"/>
              <a:gd name="connsiteY0" fmla="*/ 0 h 6858000"/>
              <a:gd name="connsiteX1" fmla="*/ 144378 w 4417162"/>
              <a:gd name="connsiteY1" fmla="*/ 0 h 6858000"/>
              <a:gd name="connsiteX2" fmla="*/ 2310062 w 4417162"/>
              <a:gd name="connsiteY2" fmla="*/ 0 h 6858000"/>
              <a:gd name="connsiteX3" fmla="*/ 4227367 w 4417162"/>
              <a:gd name="connsiteY3" fmla="*/ 0 h 6858000"/>
              <a:gd name="connsiteX4" fmla="*/ 4232407 w 4417162"/>
              <a:gd name="connsiteY4" fmla="*/ 66675 h 6858000"/>
              <a:gd name="connsiteX5" fmla="*/ 4240804 w 4417162"/>
              <a:gd name="connsiteY5" fmla="*/ 122237 h 6858000"/>
              <a:gd name="connsiteX6" fmla="*/ 4250882 w 4417162"/>
              <a:gd name="connsiteY6" fmla="*/ 174625 h 6858000"/>
              <a:gd name="connsiteX7" fmla="*/ 4267678 w 4417162"/>
              <a:gd name="connsiteY7" fmla="*/ 217487 h 6858000"/>
              <a:gd name="connsiteX8" fmla="*/ 4284474 w 4417162"/>
              <a:gd name="connsiteY8" fmla="*/ 260350 h 6858000"/>
              <a:gd name="connsiteX9" fmla="*/ 4304629 w 4417162"/>
              <a:gd name="connsiteY9" fmla="*/ 296862 h 6858000"/>
              <a:gd name="connsiteX10" fmla="*/ 4324784 w 4417162"/>
              <a:gd name="connsiteY10" fmla="*/ 334962 h 6858000"/>
              <a:gd name="connsiteX11" fmla="*/ 4343260 w 4417162"/>
              <a:gd name="connsiteY11" fmla="*/ 369887 h 6858000"/>
              <a:gd name="connsiteX12" fmla="*/ 4361735 w 4417162"/>
              <a:gd name="connsiteY12" fmla="*/ 409575 h 6858000"/>
              <a:gd name="connsiteX13" fmla="*/ 4378531 w 4417162"/>
              <a:gd name="connsiteY13" fmla="*/ 450850 h 6858000"/>
              <a:gd name="connsiteX14" fmla="*/ 4393648 w 4417162"/>
              <a:gd name="connsiteY14" fmla="*/ 496887 h 6858000"/>
              <a:gd name="connsiteX15" fmla="*/ 4405405 w 4417162"/>
              <a:gd name="connsiteY15" fmla="*/ 546100 h 6858000"/>
              <a:gd name="connsiteX16" fmla="*/ 4413803 w 4417162"/>
              <a:gd name="connsiteY16" fmla="*/ 606425 h 6858000"/>
              <a:gd name="connsiteX17" fmla="*/ 4417162 w 4417162"/>
              <a:gd name="connsiteY17" fmla="*/ 673100 h 6858000"/>
              <a:gd name="connsiteX18" fmla="*/ 4413803 w 4417162"/>
              <a:gd name="connsiteY18" fmla="*/ 744537 h 6858000"/>
              <a:gd name="connsiteX19" fmla="*/ 4405405 w 4417162"/>
              <a:gd name="connsiteY19" fmla="*/ 801687 h 6858000"/>
              <a:gd name="connsiteX20" fmla="*/ 4393648 w 4417162"/>
              <a:gd name="connsiteY20" fmla="*/ 854075 h 6858000"/>
              <a:gd name="connsiteX21" fmla="*/ 4378531 w 4417162"/>
              <a:gd name="connsiteY21" fmla="*/ 901700 h 6858000"/>
              <a:gd name="connsiteX22" fmla="*/ 4361735 w 4417162"/>
              <a:gd name="connsiteY22" fmla="*/ 942975 h 6858000"/>
              <a:gd name="connsiteX23" fmla="*/ 4341580 w 4417162"/>
              <a:gd name="connsiteY23" fmla="*/ 981075 h 6858000"/>
              <a:gd name="connsiteX24" fmla="*/ 4321425 w 4417162"/>
              <a:gd name="connsiteY24" fmla="*/ 1017587 h 6858000"/>
              <a:gd name="connsiteX25" fmla="*/ 4301270 w 4417162"/>
              <a:gd name="connsiteY25" fmla="*/ 1055687 h 6858000"/>
              <a:gd name="connsiteX26" fmla="*/ 4282794 w 4417162"/>
              <a:gd name="connsiteY26" fmla="*/ 1095375 h 6858000"/>
              <a:gd name="connsiteX27" fmla="*/ 4264318 w 4417162"/>
              <a:gd name="connsiteY27" fmla="*/ 1136650 h 6858000"/>
              <a:gd name="connsiteX28" fmla="*/ 4249203 w 4417162"/>
              <a:gd name="connsiteY28" fmla="*/ 1182687 h 6858000"/>
              <a:gd name="connsiteX29" fmla="*/ 4239125 w 4417162"/>
              <a:gd name="connsiteY29" fmla="*/ 1235075 h 6858000"/>
              <a:gd name="connsiteX30" fmla="*/ 4229047 w 4417162"/>
              <a:gd name="connsiteY30" fmla="*/ 1295400 h 6858000"/>
              <a:gd name="connsiteX31" fmla="*/ 4227367 w 4417162"/>
              <a:gd name="connsiteY31" fmla="*/ 1363662 h 6858000"/>
              <a:gd name="connsiteX32" fmla="*/ 4229047 w 4417162"/>
              <a:gd name="connsiteY32" fmla="*/ 1431925 h 6858000"/>
              <a:gd name="connsiteX33" fmla="*/ 4239125 w 4417162"/>
              <a:gd name="connsiteY33" fmla="*/ 1492250 h 6858000"/>
              <a:gd name="connsiteX34" fmla="*/ 4249203 w 4417162"/>
              <a:gd name="connsiteY34" fmla="*/ 1544637 h 6858000"/>
              <a:gd name="connsiteX35" fmla="*/ 4264318 w 4417162"/>
              <a:gd name="connsiteY35" fmla="*/ 1589087 h 6858000"/>
              <a:gd name="connsiteX36" fmla="*/ 4282794 w 4417162"/>
              <a:gd name="connsiteY36" fmla="*/ 1631950 h 6858000"/>
              <a:gd name="connsiteX37" fmla="*/ 4301270 w 4417162"/>
              <a:gd name="connsiteY37" fmla="*/ 1671637 h 6858000"/>
              <a:gd name="connsiteX38" fmla="*/ 4321425 w 4417162"/>
              <a:gd name="connsiteY38" fmla="*/ 1708150 h 6858000"/>
              <a:gd name="connsiteX39" fmla="*/ 4341580 w 4417162"/>
              <a:gd name="connsiteY39" fmla="*/ 1743075 h 6858000"/>
              <a:gd name="connsiteX40" fmla="*/ 4361735 w 4417162"/>
              <a:gd name="connsiteY40" fmla="*/ 1782762 h 6858000"/>
              <a:gd name="connsiteX41" fmla="*/ 4378531 w 4417162"/>
              <a:gd name="connsiteY41" fmla="*/ 1824037 h 6858000"/>
              <a:gd name="connsiteX42" fmla="*/ 4393648 w 4417162"/>
              <a:gd name="connsiteY42" fmla="*/ 1870075 h 6858000"/>
              <a:gd name="connsiteX43" fmla="*/ 4405405 w 4417162"/>
              <a:gd name="connsiteY43" fmla="*/ 1922462 h 6858000"/>
              <a:gd name="connsiteX44" fmla="*/ 4413803 w 4417162"/>
              <a:gd name="connsiteY44" fmla="*/ 1982787 h 6858000"/>
              <a:gd name="connsiteX45" fmla="*/ 4417162 w 4417162"/>
              <a:gd name="connsiteY45" fmla="*/ 2051050 h 6858000"/>
              <a:gd name="connsiteX46" fmla="*/ 4413803 w 4417162"/>
              <a:gd name="connsiteY46" fmla="*/ 2119312 h 6858000"/>
              <a:gd name="connsiteX47" fmla="*/ 4405405 w 4417162"/>
              <a:gd name="connsiteY47" fmla="*/ 2179637 h 6858000"/>
              <a:gd name="connsiteX48" fmla="*/ 4393648 w 4417162"/>
              <a:gd name="connsiteY48" fmla="*/ 2232025 h 6858000"/>
              <a:gd name="connsiteX49" fmla="*/ 4378531 w 4417162"/>
              <a:gd name="connsiteY49" fmla="*/ 2278062 h 6858000"/>
              <a:gd name="connsiteX50" fmla="*/ 4361735 w 4417162"/>
              <a:gd name="connsiteY50" fmla="*/ 2319337 h 6858000"/>
              <a:gd name="connsiteX51" fmla="*/ 4341580 w 4417162"/>
              <a:gd name="connsiteY51" fmla="*/ 2359025 h 6858000"/>
              <a:gd name="connsiteX52" fmla="*/ 4321425 w 4417162"/>
              <a:gd name="connsiteY52" fmla="*/ 2395537 h 6858000"/>
              <a:gd name="connsiteX53" fmla="*/ 4301270 w 4417162"/>
              <a:gd name="connsiteY53" fmla="*/ 2433637 h 6858000"/>
              <a:gd name="connsiteX54" fmla="*/ 4282794 w 4417162"/>
              <a:gd name="connsiteY54" fmla="*/ 2471737 h 6858000"/>
              <a:gd name="connsiteX55" fmla="*/ 4264318 w 4417162"/>
              <a:gd name="connsiteY55" fmla="*/ 2513012 h 6858000"/>
              <a:gd name="connsiteX56" fmla="*/ 4249203 w 4417162"/>
              <a:gd name="connsiteY56" fmla="*/ 2560637 h 6858000"/>
              <a:gd name="connsiteX57" fmla="*/ 4239125 w 4417162"/>
              <a:gd name="connsiteY57" fmla="*/ 2613025 h 6858000"/>
              <a:gd name="connsiteX58" fmla="*/ 4229047 w 4417162"/>
              <a:gd name="connsiteY58" fmla="*/ 2671762 h 6858000"/>
              <a:gd name="connsiteX59" fmla="*/ 4227367 w 4417162"/>
              <a:gd name="connsiteY59" fmla="*/ 2741612 h 6858000"/>
              <a:gd name="connsiteX60" fmla="*/ 4229047 w 4417162"/>
              <a:gd name="connsiteY60" fmla="*/ 2809875 h 6858000"/>
              <a:gd name="connsiteX61" fmla="*/ 4239125 w 4417162"/>
              <a:gd name="connsiteY61" fmla="*/ 2868612 h 6858000"/>
              <a:gd name="connsiteX62" fmla="*/ 4249203 w 4417162"/>
              <a:gd name="connsiteY62" fmla="*/ 2922587 h 6858000"/>
              <a:gd name="connsiteX63" fmla="*/ 4264318 w 4417162"/>
              <a:gd name="connsiteY63" fmla="*/ 2967037 h 6858000"/>
              <a:gd name="connsiteX64" fmla="*/ 4282794 w 4417162"/>
              <a:gd name="connsiteY64" fmla="*/ 3009900 h 6858000"/>
              <a:gd name="connsiteX65" fmla="*/ 4301270 w 4417162"/>
              <a:gd name="connsiteY65" fmla="*/ 3046412 h 6858000"/>
              <a:gd name="connsiteX66" fmla="*/ 4321425 w 4417162"/>
              <a:gd name="connsiteY66" fmla="*/ 3084512 h 6858000"/>
              <a:gd name="connsiteX67" fmla="*/ 4341580 w 4417162"/>
              <a:gd name="connsiteY67" fmla="*/ 3121025 h 6858000"/>
              <a:gd name="connsiteX68" fmla="*/ 4361735 w 4417162"/>
              <a:gd name="connsiteY68" fmla="*/ 3160712 h 6858000"/>
              <a:gd name="connsiteX69" fmla="*/ 4378531 w 4417162"/>
              <a:gd name="connsiteY69" fmla="*/ 3201987 h 6858000"/>
              <a:gd name="connsiteX70" fmla="*/ 4393648 w 4417162"/>
              <a:gd name="connsiteY70" fmla="*/ 3248025 h 6858000"/>
              <a:gd name="connsiteX71" fmla="*/ 4405405 w 4417162"/>
              <a:gd name="connsiteY71" fmla="*/ 3300412 h 6858000"/>
              <a:gd name="connsiteX72" fmla="*/ 4413803 w 4417162"/>
              <a:gd name="connsiteY72" fmla="*/ 3360737 h 6858000"/>
              <a:gd name="connsiteX73" fmla="*/ 4417162 w 4417162"/>
              <a:gd name="connsiteY73" fmla="*/ 3427412 h 6858000"/>
              <a:gd name="connsiteX74" fmla="*/ 4413803 w 4417162"/>
              <a:gd name="connsiteY74" fmla="*/ 3497262 h 6858000"/>
              <a:gd name="connsiteX75" fmla="*/ 4405405 w 4417162"/>
              <a:gd name="connsiteY75" fmla="*/ 3557587 h 6858000"/>
              <a:gd name="connsiteX76" fmla="*/ 4393648 w 4417162"/>
              <a:gd name="connsiteY76" fmla="*/ 3609975 h 6858000"/>
              <a:gd name="connsiteX77" fmla="*/ 4378531 w 4417162"/>
              <a:gd name="connsiteY77" fmla="*/ 3656012 h 6858000"/>
              <a:gd name="connsiteX78" fmla="*/ 4361735 w 4417162"/>
              <a:gd name="connsiteY78" fmla="*/ 3697287 h 6858000"/>
              <a:gd name="connsiteX79" fmla="*/ 4341580 w 4417162"/>
              <a:gd name="connsiteY79" fmla="*/ 3736975 h 6858000"/>
              <a:gd name="connsiteX80" fmla="*/ 4301270 w 4417162"/>
              <a:gd name="connsiteY80" fmla="*/ 3811587 h 6858000"/>
              <a:gd name="connsiteX81" fmla="*/ 4282794 w 4417162"/>
              <a:gd name="connsiteY81" fmla="*/ 3848100 h 6858000"/>
              <a:gd name="connsiteX82" fmla="*/ 4264318 w 4417162"/>
              <a:gd name="connsiteY82" fmla="*/ 3890962 h 6858000"/>
              <a:gd name="connsiteX83" fmla="*/ 4249203 w 4417162"/>
              <a:gd name="connsiteY83" fmla="*/ 3935412 h 6858000"/>
              <a:gd name="connsiteX84" fmla="*/ 4239125 w 4417162"/>
              <a:gd name="connsiteY84" fmla="*/ 3987800 h 6858000"/>
              <a:gd name="connsiteX85" fmla="*/ 4229047 w 4417162"/>
              <a:gd name="connsiteY85" fmla="*/ 4048125 h 6858000"/>
              <a:gd name="connsiteX86" fmla="*/ 4227367 w 4417162"/>
              <a:gd name="connsiteY86" fmla="*/ 4116387 h 6858000"/>
              <a:gd name="connsiteX87" fmla="*/ 4229047 w 4417162"/>
              <a:gd name="connsiteY87" fmla="*/ 4186237 h 6858000"/>
              <a:gd name="connsiteX88" fmla="*/ 4239125 w 4417162"/>
              <a:gd name="connsiteY88" fmla="*/ 4244975 h 6858000"/>
              <a:gd name="connsiteX89" fmla="*/ 4249203 w 4417162"/>
              <a:gd name="connsiteY89" fmla="*/ 4297362 h 6858000"/>
              <a:gd name="connsiteX90" fmla="*/ 4264318 w 4417162"/>
              <a:gd name="connsiteY90" fmla="*/ 4343400 h 6858000"/>
              <a:gd name="connsiteX91" fmla="*/ 4282794 w 4417162"/>
              <a:gd name="connsiteY91" fmla="*/ 4386262 h 6858000"/>
              <a:gd name="connsiteX92" fmla="*/ 4301270 w 4417162"/>
              <a:gd name="connsiteY92" fmla="*/ 4424362 h 6858000"/>
              <a:gd name="connsiteX93" fmla="*/ 4341580 w 4417162"/>
              <a:gd name="connsiteY93" fmla="*/ 4498975 h 6858000"/>
              <a:gd name="connsiteX94" fmla="*/ 4361735 w 4417162"/>
              <a:gd name="connsiteY94" fmla="*/ 4537075 h 6858000"/>
              <a:gd name="connsiteX95" fmla="*/ 4378531 w 4417162"/>
              <a:gd name="connsiteY95" fmla="*/ 4579937 h 6858000"/>
              <a:gd name="connsiteX96" fmla="*/ 4393648 w 4417162"/>
              <a:gd name="connsiteY96" fmla="*/ 4625975 h 6858000"/>
              <a:gd name="connsiteX97" fmla="*/ 4405405 w 4417162"/>
              <a:gd name="connsiteY97" fmla="*/ 4678362 h 6858000"/>
              <a:gd name="connsiteX98" fmla="*/ 4413803 w 4417162"/>
              <a:gd name="connsiteY98" fmla="*/ 4738687 h 6858000"/>
              <a:gd name="connsiteX99" fmla="*/ 4417162 w 4417162"/>
              <a:gd name="connsiteY99" fmla="*/ 4806950 h 6858000"/>
              <a:gd name="connsiteX100" fmla="*/ 4413803 w 4417162"/>
              <a:gd name="connsiteY100" fmla="*/ 4875212 h 6858000"/>
              <a:gd name="connsiteX101" fmla="*/ 4405405 w 4417162"/>
              <a:gd name="connsiteY101" fmla="*/ 4935537 h 6858000"/>
              <a:gd name="connsiteX102" fmla="*/ 4393648 w 4417162"/>
              <a:gd name="connsiteY102" fmla="*/ 4987925 h 6858000"/>
              <a:gd name="connsiteX103" fmla="*/ 4378531 w 4417162"/>
              <a:gd name="connsiteY103" fmla="*/ 5033962 h 6858000"/>
              <a:gd name="connsiteX104" fmla="*/ 4361735 w 4417162"/>
              <a:gd name="connsiteY104" fmla="*/ 5075237 h 6858000"/>
              <a:gd name="connsiteX105" fmla="*/ 4341580 w 4417162"/>
              <a:gd name="connsiteY105" fmla="*/ 5114925 h 6858000"/>
              <a:gd name="connsiteX106" fmla="*/ 4321425 w 4417162"/>
              <a:gd name="connsiteY106" fmla="*/ 5149850 h 6858000"/>
              <a:gd name="connsiteX107" fmla="*/ 4301270 w 4417162"/>
              <a:gd name="connsiteY107" fmla="*/ 5186362 h 6858000"/>
              <a:gd name="connsiteX108" fmla="*/ 4282794 w 4417162"/>
              <a:gd name="connsiteY108" fmla="*/ 5226050 h 6858000"/>
              <a:gd name="connsiteX109" fmla="*/ 4264318 w 4417162"/>
              <a:gd name="connsiteY109" fmla="*/ 5268912 h 6858000"/>
              <a:gd name="connsiteX110" fmla="*/ 4249203 w 4417162"/>
              <a:gd name="connsiteY110" fmla="*/ 5313362 h 6858000"/>
              <a:gd name="connsiteX111" fmla="*/ 4239125 w 4417162"/>
              <a:gd name="connsiteY111" fmla="*/ 5365750 h 6858000"/>
              <a:gd name="connsiteX112" fmla="*/ 4229047 w 4417162"/>
              <a:gd name="connsiteY112" fmla="*/ 5426075 h 6858000"/>
              <a:gd name="connsiteX113" fmla="*/ 4227367 w 4417162"/>
              <a:gd name="connsiteY113" fmla="*/ 5494337 h 6858000"/>
              <a:gd name="connsiteX114" fmla="*/ 4229047 w 4417162"/>
              <a:gd name="connsiteY114" fmla="*/ 5562600 h 6858000"/>
              <a:gd name="connsiteX115" fmla="*/ 4239125 w 4417162"/>
              <a:gd name="connsiteY115" fmla="*/ 5622925 h 6858000"/>
              <a:gd name="connsiteX116" fmla="*/ 4249203 w 4417162"/>
              <a:gd name="connsiteY116" fmla="*/ 5675312 h 6858000"/>
              <a:gd name="connsiteX117" fmla="*/ 4264318 w 4417162"/>
              <a:gd name="connsiteY117" fmla="*/ 5721350 h 6858000"/>
              <a:gd name="connsiteX118" fmla="*/ 4282794 w 4417162"/>
              <a:gd name="connsiteY118" fmla="*/ 5762625 h 6858000"/>
              <a:gd name="connsiteX119" fmla="*/ 4301270 w 4417162"/>
              <a:gd name="connsiteY119" fmla="*/ 5802312 h 6858000"/>
              <a:gd name="connsiteX120" fmla="*/ 4321425 w 4417162"/>
              <a:gd name="connsiteY120" fmla="*/ 5840412 h 6858000"/>
              <a:gd name="connsiteX121" fmla="*/ 4341580 w 4417162"/>
              <a:gd name="connsiteY121" fmla="*/ 5876925 h 6858000"/>
              <a:gd name="connsiteX122" fmla="*/ 4361735 w 4417162"/>
              <a:gd name="connsiteY122" fmla="*/ 5915025 h 6858000"/>
              <a:gd name="connsiteX123" fmla="*/ 4378531 w 4417162"/>
              <a:gd name="connsiteY123" fmla="*/ 5956300 h 6858000"/>
              <a:gd name="connsiteX124" fmla="*/ 4393648 w 4417162"/>
              <a:gd name="connsiteY124" fmla="*/ 6003925 h 6858000"/>
              <a:gd name="connsiteX125" fmla="*/ 4405405 w 4417162"/>
              <a:gd name="connsiteY125" fmla="*/ 6056312 h 6858000"/>
              <a:gd name="connsiteX126" fmla="*/ 4413803 w 4417162"/>
              <a:gd name="connsiteY126" fmla="*/ 6113462 h 6858000"/>
              <a:gd name="connsiteX127" fmla="*/ 4417162 w 4417162"/>
              <a:gd name="connsiteY127" fmla="*/ 6183312 h 6858000"/>
              <a:gd name="connsiteX128" fmla="*/ 4413803 w 4417162"/>
              <a:gd name="connsiteY128" fmla="*/ 6251575 h 6858000"/>
              <a:gd name="connsiteX129" fmla="*/ 4405405 w 4417162"/>
              <a:gd name="connsiteY129" fmla="*/ 6311900 h 6858000"/>
              <a:gd name="connsiteX130" fmla="*/ 4393648 w 4417162"/>
              <a:gd name="connsiteY130" fmla="*/ 6361112 h 6858000"/>
              <a:gd name="connsiteX131" fmla="*/ 4378531 w 4417162"/>
              <a:gd name="connsiteY131" fmla="*/ 6407150 h 6858000"/>
              <a:gd name="connsiteX132" fmla="*/ 4361735 w 4417162"/>
              <a:gd name="connsiteY132" fmla="*/ 6448425 h 6858000"/>
              <a:gd name="connsiteX133" fmla="*/ 4343260 w 4417162"/>
              <a:gd name="connsiteY133" fmla="*/ 6488112 h 6858000"/>
              <a:gd name="connsiteX134" fmla="*/ 4324784 w 4417162"/>
              <a:gd name="connsiteY134" fmla="*/ 6523037 h 6858000"/>
              <a:gd name="connsiteX135" fmla="*/ 4304629 w 4417162"/>
              <a:gd name="connsiteY135" fmla="*/ 6561137 h 6858000"/>
              <a:gd name="connsiteX136" fmla="*/ 4284474 w 4417162"/>
              <a:gd name="connsiteY136" fmla="*/ 6597650 h 6858000"/>
              <a:gd name="connsiteX137" fmla="*/ 4267678 w 4417162"/>
              <a:gd name="connsiteY137" fmla="*/ 6640512 h 6858000"/>
              <a:gd name="connsiteX138" fmla="*/ 4250882 w 4417162"/>
              <a:gd name="connsiteY138" fmla="*/ 6683375 h 6858000"/>
              <a:gd name="connsiteX139" fmla="*/ 4240804 w 4417162"/>
              <a:gd name="connsiteY139" fmla="*/ 6735762 h 6858000"/>
              <a:gd name="connsiteX140" fmla="*/ 4232407 w 4417162"/>
              <a:gd name="connsiteY140" fmla="*/ 6791325 h 6858000"/>
              <a:gd name="connsiteX141" fmla="*/ 4227367 w 4417162"/>
              <a:gd name="connsiteY141" fmla="*/ 6858000 h 6858000"/>
              <a:gd name="connsiteX142" fmla="*/ 2310062 w 4417162"/>
              <a:gd name="connsiteY142" fmla="*/ 6858000 h 6858000"/>
              <a:gd name="connsiteX143" fmla="*/ 144378 w 4417162"/>
              <a:gd name="connsiteY143" fmla="*/ 6858000 h 6858000"/>
              <a:gd name="connsiteX144" fmla="*/ 0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0" y="0"/>
                </a:moveTo>
                <a:lnTo>
                  <a:pt x="144378" y="0"/>
                </a:lnTo>
                <a:lnTo>
                  <a:pt x="2310062" y="0"/>
                </a:lnTo>
                <a:lnTo>
                  <a:pt x="4227367" y="0"/>
                </a:lnTo>
                <a:lnTo>
                  <a:pt x="4232407" y="66675"/>
                </a:lnTo>
                <a:lnTo>
                  <a:pt x="4240804" y="122237"/>
                </a:lnTo>
                <a:lnTo>
                  <a:pt x="4250882" y="174625"/>
                </a:lnTo>
                <a:lnTo>
                  <a:pt x="4267678" y="217487"/>
                </a:lnTo>
                <a:lnTo>
                  <a:pt x="4284474" y="260350"/>
                </a:lnTo>
                <a:lnTo>
                  <a:pt x="4304629" y="296862"/>
                </a:lnTo>
                <a:lnTo>
                  <a:pt x="4324784" y="334962"/>
                </a:lnTo>
                <a:lnTo>
                  <a:pt x="4343260" y="369887"/>
                </a:lnTo>
                <a:lnTo>
                  <a:pt x="4361735" y="409575"/>
                </a:lnTo>
                <a:lnTo>
                  <a:pt x="4378531" y="450850"/>
                </a:lnTo>
                <a:lnTo>
                  <a:pt x="4393648" y="496887"/>
                </a:lnTo>
                <a:lnTo>
                  <a:pt x="4405405" y="546100"/>
                </a:lnTo>
                <a:lnTo>
                  <a:pt x="4413803" y="606425"/>
                </a:lnTo>
                <a:lnTo>
                  <a:pt x="4417162" y="673100"/>
                </a:lnTo>
                <a:lnTo>
                  <a:pt x="4413803" y="744537"/>
                </a:lnTo>
                <a:lnTo>
                  <a:pt x="4405405" y="801687"/>
                </a:lnTo>
                <a:lnTo>
                  <a:pt x="4393648" y="854075"/>
                </a:lnTo>
                <a:lnTo>
                  <a:pt x="4378531" y="901700"/>
                </a:lnTo>
                <a:lnTo>
                  <a:pt x="4361735" y="942975"/>
                </a:lnTo>
                <a:lnTo>
                  <a:pt x="4341580" y="981075"/>
                </a:lnTo>
                <a:lnTo>
                  <a:pt x="4321425" y="1017587"/>
                </a:lnTo>
                <a:lnTo>
                  <a:pt x="4301270" y="1055687"/>
                </a:lnTo>
                <a:lnTo>
                  <a:pt x="4282794" y="1095375"/>
                </a:lnTo>
                <a:lnTo>
                  <a:pt x="4264318" y="1136650"/>
                </a:lnTo>
                <a:lnTo>
                  <a:pt x="4249203" y="1182687"/>
                </a:lnTo>
                <a:lnTo>
                  <a:pt x="4239125" y="1235075"/>
                </a:lnTo>
                <a:lnTo>
                  <a:pt x="4229047" y="1295400"/>
                </a:lnTo>
                <a:lnTo>
                  <a:pt x="4227367" y="1363662"/>
                </a:lnTo>
                <a:lnTo>
                  <a:pt x="4229047" y="1431925"/>
                </a:lnTo>
                <a:lnTo>
                  <a:pt x="4239125" y="1492250"/>
                </a:lnTo>
                <a:lnTo>
                  <a:pt x="4249203" y="1544637"/>
                </a:lnTo>
                <a:lnTo>
                  <a:pt x="4264318" y="1589087"/>
                </a:lnTo>
                <a:lnTo>
                  <a:pt x="4282794" y="1631950"/>
                </a:lnTo>
                <a:lnTo>
                  <a:pt x="4301270" y="1671637"/>
                </a:lnTo>
                <a:lnTo>
                  <a:pt x="4321425" y="1708150"/>
                </a:lnTo>
                <a:lnTo>
                  <a:pt x="4341580" y="1743075"/>
                </a:lnTo>
                <a:lnTo>
                  <a:pt x="4361735" y="1782762"/>
                </a:lnTo>
                <a:lnTo>
                  <a:pt x="4378531" y="1824037"/>
                </a:lnTo>
                <a:lnTo>
                  <a:pt x="4393648" y="1870075"/>
                </a:lnTo>
                <a:lnTo>
                  <a:pt x="4405405" y="1922462"/>
                </a:lnTo>
                <a:lnTo>
                  <a:pt x="4413803" y="1982787"/>
                </a:lnTo>
                <a:lnTo>
                  <a:pt x="4417162" y="2051050"/>
                </a:lnTo>
                <a:lnTo>
                  <a:pt x="4413803" y="2119312"/>
                </a:lnTo>
                <a:lnTo>
                  <a:pt x="4405405" y="2179637"/>
                </a:lnTo>
                <a:lnTo>
                  <a:pt x="4393648" y="2232025"/>
                </a:lnTo>
                <a:lnTo>
                  <a:pt x="4378531" y="2278062"/>
                </a:lnTo>
                <a:lnTo>
                  <a:pt x="4361735" y="2319337"/>
                </a:lnTo>
                <a:lnTo>
                  <a:pt x="4341580" y="2359025"/>
                </a:lnTo>
                <a:lnTo>
                  <a:pt x="4321425" y="2395537"/>
                </a:lnTo>
                <a:lnTo>
                  <a:pt x="4301270" y="2433637"/>
                </a:lnTo>
                <a:lnTo>
                  <a:pt x="4282794" y="2471737"/>
                </a:lnTo>
                <a:lnTo>
                  <a:pt x="4264318" y="2513012"/>
                </a:lnTo>
                <a:lnTo>
                  <a:pt x="4249203" y="2560637"/>
                </a:lnTo>
                <a:lnTo>
                  <a:pt x="4239125" y="2613025"/>
                </a:lnTo>
                <a:lnTo>
                  <a:pt x="4229047" y="2671762"/>
                </a:lnTo>
                <a:lnTo>
                  <a:pt x="4227367" y="2741612"/>
                </a:lnTo>
                <a:lnTo>
                  <a:pt x="4229047" y="2809875"/>
                </a:lnTo>
                <a:lnTo>
                  <a:pt x="4239125" y="2868612"/>
                </a:lnTo>
                <a:lnTo>
                  <a:pt x="4249203" y="2922587"/>
                </a:lnTo>
                <a:lnTo>
                  <a:pt x="4264318" y="2967037"/>
                </a:lnTo>
                <a:lnTo>
                  <a:pt x="4282794" y="3009900"/>
                </a:lnTo>
                <a:lnTo>
                  <a:pt x="4301270" y="3046412"/>
                </a:lnTo>
                <a:lnTo>
                  <a:pt x="4321425" y="3084512"/>
                </a:lnTo>
                <a:lnTo>
                  <a:pt x="4341580" y="3121025"/>
                </a:lnTo>
                <a:lnTo>
                  <a:pt x="4361735" y="3160712"/>
                </a:lnTo>
                <a:lnTo>
                  <a:pt x="4378531" y="3201987"/>
                </a:lnTo>
                <a:lnTo>
                  <a:pt x="4393648" y="3248025"/>
                </a:lnTo>
                <a:lnTo>
                  <a:pt x="4405405" y="3300412"/>
                </a:lnTo>
                <a:lnTo>
                  <a:pt x="4413803" y="3360737"/>
                </a:lnTo>
                <a:lnTo>
                  <a:pt x="4417162" y="3427412"/>
                </a:lnTo>
                <a:lnTo>
                  <a:pt x="4413803" y="3497262"/>
                </a:lnTo>
                <a:lnTo>
                  <a:pt x="4405405" y="3557587"/>
                </a:lnTo>
                <a:lnTo>
                  <a:pt x="4393648" y="3609975"/>
                </a:lnTo>
                <a:lnTo>
                  <a:pt x="4378531" y="3656012"/>
                </a:lnTo>
                <a:lnTo>
                  <a:pt x="4361735" y="3697287"/>
                </a:lnTo>
                <a:lnTo>
                  <a:pt x="4341580" y="3736975"/>
                </a:lnTo>
                <a:lnTo>
                  <a:pt x="4301270" y="3811587"/>
                </a:lnTo>
                <a:lnTo>
                  <a:pt x="4282794" y="3848100"/>
                </a:lnTo>
                <a:lnTo>
                  <a:pt x="4264318" y="3890962"/>
                </a:lnTo>
                <a:lnTo>
                  <a:pt x="4249203" y="3935412"/>
                </a:lnTo>
                <a:lnTo>
                  <a:pt x="4239125" y="3987800"/>
                </a:lnTo>
                <a:lnTo>
                  <a:pt x="4229047" y="4048125"/>
                </a:lnTo>
                <a:lnTo>
                  <a:pt x="4227367" y="4116387"/>
                </a:lnTo>
                <a:lnTo>
                  <a:pt x="4229047" y="4186237"/>
                </a:lnTo>
                <a:lnTo>
                  <a:pt x="4239125" y="4244975"/>
                </a:lnTo>
                <a:lnTo>
                  <a:pt x="4249203" y="4297362"/>
                </a:lnTo>
                <a:lnTo>
                  <a:pt x="4264318" y="4343400"/>
                </a:lnTo>
                <a:lnTo>
                  <a:pt x="4282794" y="4386262"/>
                </a:lnTo>
                <a:lnTo>
                  <a:pt x="4301270" y="4424362"/>
                </a:lnTo>
                <a:lnTo>
                  <a:pt x="4341580" y="4498975"/>
                </a:lnTo>
                <a:lnTo>
                  <a:pt x="4361735" y="4537075"/>
                </a:lnTo>
                <a:lnTo>
                  <a:pt x="4378531" y="4579937"/>
                </a:lnTo>
                <a:lnTo>
                  <a:pt x="4393648" y="4625975"/>
                </a:lnTo>
                <a:lnTo>
                  <a:pt x="4405405" y="4678362"/>
                </a:lnTo>
                <a:lnTo>
                  <a:pt x="4413803" y="4738687"/>
                </a:lnTo>
                <a:lnTo>
                  <a:pt x="4417162" y="4806950"/>
                </a:lnTo>
                <a:lnTo>
                  <a:pt x="4413803" y="4875212"/>
                </a:lnTo>
                <a:lnTo>
                  <a:pt x="4405405" y="4935537"/>
                </a:lnTo>
                <a:lnTo>
                  <a:pt x="4393648" y="4987925"/>
                </a:lnTo>
                <a:lnTo>
                  <a:pt x="4378531" y="5033962"/>
                </a:lnTo>
                <a:lnTo>
                  <a:pt x="4361735" y="5075237"/>
                </a:lnTo>
                <a:lnTo>
                  <a:pt x="4341580" y="5114925"/>
                </a:lnTo>
                <a:lnTo>
                  <a:pt x="4321425" y="5149850"/>
                </a:lnTo>
                <a:lnTo>
                  <a:pt x="4301270" y="5186362"/>
                </a:lnTo>
                <a:lnTo>
                  <a:pt x="4282794" y="5226050"/>
                </a:lnTo>
                <a:lnTo>
                  <a:pt x="4264318" y="5268912"/>
                </a:lnTo>
                <a:lnTo>
                  <a:pt x="4249203" y="5313362"/>
                </a:lnTo>
                <a:lnTo>
                  <a:pt x="4239125" y="5365750"/>
                </a:lnTo>
                <a:lnTo>
                  <a:pt x="4229047" y="5426075"/>
                </a:lnTo>
                <a:lnTo>
                  <a:pt x="4227367" y="5494337"/>
                </a:lnTo>
                <a:lnTo>
                  <a:pt x="4229047" y="5562600"/>
                </a:lnTo>
                <a:lnTo>
                  <a:pt x="4239125" y="5622925"/>
                </a:lnTo>
                <a:lnTo>
                  <a:pt x="4249203" y="5675312"/>
                </a:lnTo>
                <a:lnTo>
                  <a:pt x="4264318" y="5721350"/>
                </a:lnTo>
                <a:lnTo>
                  <a:pt x="4282794" y="5762625"/>
                </a:lnTo>
                <a:lnTo>
                  <a:pt x="4301270" y="5802312"/>
                </a:lnTo>
                <a:lnTo>
                  <a:pt x="4321425" y="5840412"/>
                </a:lnTo>
                <a:lnTo>
                  <a:pt x="4341580" y="5876925"/>
                </a:lnTo>
                <a:lnTo>
                  <a:pt x="4361735" y="5915025"/>
                </a:lnTo>
                <a:lnTo>
                  <a:pt x="4378531" y="5956300"/>
                </a:lnTo>
                <a:lnTo>
                  <a:pt x="4393648" y="6003925"/>
                </a:lnTo>
                <a:lnTo>
                  <a:pt x="4405405" y="6056312"/>
                </a:lnTo>
                <a:lnTo>
                  <a:pt x="4413803" y="6113462"/>
                </a:lnTo>
                <a:lnTo>
                  <a:pt x="4417162" y="6183312"/>
                </a:lnTo>
                <a:lnTo>
                  <a:pt x="4413803" y="6251575"/>
                </a:lnTo>
                <a:lnTo>
                  <a:pt x="4405405" y="6311900"/>
                </a:lnTo>
                <a:lnTo>
                  <a:pt x="4393648" y="6361112"/>
                </a:lnTo>
                <a:lnTo>
                  <a:pt x="4378531" y="6407150"/>
                </a:lnTo>
                <a:lnTo>
                  <a:pt x="4361735" y="6448425"/>
                </a:lnTo>
                <a:lnTo>
                  <a:pt x="4343260" y="6488112"/>
                </a:lnTo>
                <a:lnTo>
                  <a:pt x="4324784" y="6523037"/>
                </a:lnTo>
                <a:lnTo>
                  <a:pt x="4304629" y="6561137"/>
                </a:lnTo>
                <a:lnTo>
                  <a:pt x="4284474" y="6597650"/>
                </a:lnTo>
                <a:lnTo>
                  <a:pt x="4267678" y="6640512"/>
                </a:lnTo>
                <a:lnTo>
                  <a:pt x="4250882" y="6683375"/>
                </a:lnTo>
                <a:lnTo>
                  <a:pt x="4240804" y="6735762"/>
                </a:lnTo>
                <a:lnTo>
                  <a:pt x="4232407" y="6791325"/>
                </a:lnTo>
                <a:lnTo>
                  <a:pt x="4227367" y="6858000"/>
                </a:lnTo>
                <a:lnTo>
                  <a:pt x="2310062" y="6858000"/>
                </a:lnTo>
                <a:lnTo>
                  <a:pt x="144378" y="6858000"/>
                </a:lnTo>
                <a:lnTo>
                  <a:pt x="0" y="6858000"/>
                </a:lnTo>
                <a:close/>
              </a:path>
            </a:pathLst>
          </a:custGeom>
          <a:solidFill>
            <a:srgbClr val="FFFFFF"/>
          </a:solidFill>
          <a:ln w="0">
            <a:noFill/>
            <a:prstDash val="solid"/>
            <a:round/>
            <a:headEnd/>
            <a:tailEnd/>
          </a:ln>
        </p:spPr>
      </p:sp>
      <p:sp useBgFill="1">
        <p:nvSpPr>
          <p:cNvPr id="12" name="Freeform: Shape 11">
            <a:extLst>
              <a:ext uri="{FF2B5EF4-FFF2-40B4-BE49-F238E27FC236}">
                <a16:creationId xmlns:a16="http://schemas.microsoft.com/office/drawing/2014/main" id="{A7A4B465-FBCC-4CD4-89A1-82992A7B47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272784" cy="6858000"/>
          </a:xfrm>
          <a:custGeom>
            <a:avLst/>
            <a:gdLst>
              <a:gd name="connsiteX0" fmla="*/ 0 w 4272784"/>
              <a:gd name="connsiteY0" fmla="*/ 0 h 6858000"/>
              <a:gd name="connsiteX1" fmla="*/ 4082989 w 4272784"/>
              <a:gd name="connsiteY1" fmla="*/ 0 h 6858000"/>
              <a:gd name="connsiteX2" fmla="*/ 4088029 w 4272784"/>
              <a:gd name="connsiteY2" fmla="*/ 66675 h 6858000"/>
              <a:gd name="connsiteX3" fmla="*/ 4096426 w 4272784"/>
              <a:gd name="connsiteY3" fmla="*/ 122237 h 6858000"/>
              <a:gd name="connsiteX4" fmla="*/ 4106504 w 4272784"/>
              <a:gd name="connsiteY4" fmla="*/ 174625 h 6858000"/>
              <a:gd name="connsiteX5" fmla="*/ 4123300 w 4272784"/>
              <a:gd name="connsiteY5" fmla="*/ 217487 h 6858000"/>
              <a:gd name="connsiteX6" fmla="*/ 4140096 w 4272784"/>
              <a:gd name="connsiteY6" fmla="*/ 260350 h 6858000"/>
              <a:gd name="connsiteX7" fmla="*/ 4160251 w 4272784"/>
              <a:gd name="connsiteY7" fmla="*/ 296862 h 6858000"/>
              <a:gd name="connsiteX8" fmla="*/ 4180406 w 4272784"/>
              <a:gd name="connsiteY8" fmla="*/ 334962 h 6858000"/>
              <a:gd name="connsiteX9" fmla="*/ 4198882 w 4272784"/>
              <a:gd name="connsiteY9" fmla="*/ 369887 h 6858000"/>
              <a:gd name="connsiteX10" fmla="*/ 4217357 w 4272784"/>
              <a:gd name="connsiteY10" fmla="*/ 409575 h 6858000"/>
              <a:gd name="connsiteX11" fmla="*/ 4234153 w 4272784"/>
              <a:gd name="connsiteY11" fmla="*/ 450850 h 6858000"/>
              <a:gd name="connsiteX12" fmla="*/ 4249270 w 4272784"/>
              <a:gd name="connsiteY12" fmla="*/ 496887 h 6858000"/>
              <a:gd name="connsiteX13" fmla="*/ 4261027 w 4272784"/>
              <a:gd name="connsiteY13" fmla="*/ 546100 h 6858000"/>
              <a:gd name="connsiteX14" fmla="*/ 4269425 w 4272784"/>
              <a:gd name="connsiteY14" fmla="*/ 606425 h 6858000"/>
              <a:gd name="connsiteX15" fmla="*/ 4272784 w 4272784"/>
              <a:gd name="connsiteY15" fmla="*/ 673100 h 6858000"/>
              <a:gd name="connsiteX16" fmla="*/ 4269425 w 4272784"/>
              <a:gd name="connsiteY16" fmla="*/ 744537 h 6858000"/>
              <a:gd name="connsiteX17" fmla="*/ 4261027 w 4272784"/>
              <a:gd name="connsiteY17" fmla="*/ 801687 h 6858000"/>
              <a:gd name="connsiteX18" fmla="*/ 4249270 w 4272784"/>
              <a:gd name="connsiteY18" fmla="*/ 854075 h 6858000"/>
              <a:gd name="connsiteX19" fmla="*/ 4234153 w 4272784"/>
              <a:gd name="connsiteY19" fmla="*/ 901700 h 6858000"/>
              <a:gd name="connsiteX20" fmla="*/ 4217357 w 4272784"/>
              <a:gd name="connsiteY20" fmla="*/ 942975 h 6858000"/>
              <a:gd name="connsiteX21" fmla="*/ 4197202 w 4272784"/>
              <a:gd name="connsiteY21" fmla="*/ 981075 h 6858000"/>
              <a:gd name="connsiteX22" fmla="*/ 4177047 w 4272784"/>
              <a:gd name="connsiteY22" fmla="*/ 1017587 h 6858000"/>
              <a:gd name="connsiteX23" fmla="*/ 4156892 w 4272784"/>
              <a:gd name="connsiteY23" fmla="*/ 1055687 h 6858000"/>
              <a:gd name="connsiteX24" fmla="*/ 4138416 w 4272784"/>
              <a:gd name="connsiteY24" fmla="*/ 1095375 h 6858000"/>
              <a:gd name="connsiteX25" fmla="*/ 4119940 w 4272784"/>
              <a:gd name="connsiteY25" fmla="*/ 1136650 h 6858000"/>
              <a:gd name="connsiteX26" fmla="*/ 4104825 w 4272784"/>
              <a:gd name="connsiteY26" fmla="*/ 1182687 h 6858000"/>
              <a:gd name="connsiteX27" fmla="*/ 4094747 w 4272784"/>
              <a:gd name="connsiteY27" fmla="*/ 1235075 h 6858000"/>
              <a:gd name="connsiteX28" fmla="*/ 4084669 w 4272784"/>
              <a:gd name="connsiteY28" fmla="*/ 1295400 h 6858000"/>
              <a:gd name="connsiteX29" fmla="*/ 4082989 w 4272784"/>
              <a:gd name="connsiteY29" fmla="*/ 1363662 h 6858000"/>
              <a:gd name="connsiteX30" fmla="*/ 4084669 w 4272784"/>
              <a:gd name="connsiteY30" fmla="*/ 1431925 h 6858000"/>
              <a:gd name="connsiteX31" fmla="*/ 4094747 w 4272784"/>
              <a:gd name="connsiteY31" fmla="*/ 1492250 h 6858000"/>
              <a:gd name="connsiteX32" fmla="*/ 4104825 w 4272784"/>
              <a:gd name="connsiteY32" fmla="*/ 1544637 h 6858000"/>
              <a:gd name="connsiteX33" fmla="*/ 4119940 w 4272784"/>
              <a:gd name="connsiteY33" fmla="*/ 1589087 h 6858000"/>
              <a:gd name="connsiteX34" fmla="*/ 4138416 w 4272784"/>
              <a:gd name="connsiteY34" fmla="*/ 1631950 h 6858000"/>
              <a:gd name="connsiteX35" fmla="*/ 4156892 w 4272784"/>
              <a:gd name="connsiteY35" fmla="*/ 1671637 h 6858000"/>
              <a:gd name="connsiteX36" fmla="*/ 4177047 w 4272784"/>
              <a:gd name="connsiteY36" fmla="*/ 1708150 h 6858000"/>
              <a:gd name="connsiteX37" fmla="*/ 4197202 w 4272784"/>
              <a:gd name="connsiteY37" fmla="*/ 1743075 h 6858000"/>
              <a:gd name="connsiteX38" fmla="*/ 4217357 w 4272784"/>
              <a:gd name="connsiteY38" fmla="*/ 1782762 h 6858000"/>
              <a:gd name="connsiteX39" fmla="*/ 4234153 w 4272784"/>
              <a:gd name="connsiteY39" fmla="*/ 1824037 h 6858000"/>
              <a:gd name="connsiteX40" fmla="*/ 4249270 w 4272784"/>
              <a:gd name="connsiteY40" fmla="*/ 1870075 h 6858000"/>
              <a:gd name="connsiteX41" fmla="*/ 4261027 w 4272784"/>
              <a:gd name="connsiteY41" fmla="*/ 1922462 h 6858000"/>
              <a:gd name="connsiteX42" fmla="*/ 4269425 w 4272784"/>
              <a:gd name="connsiteY42" fmla="*/ 1982787 h 6858000"/>
              <a:gd name="connsiteX43" fmla="*/ 4272784 w 4272784"/>
              <a:gd name="connsiteY43" fmla="*/ 2051050 h 6858000"/>
              <a:gd name="connsiteX44" fmla="*/ 4269425 w 4272784"/>
              <a:gd name="connsiteY44" fmla="*/ 2119312 h 6858000"/>
              <a:gd name="connsiteX45" fmla="*/ 4261027 w 4272784"/>
              <a:gd name="connsiteY45" fmla="*/ 2179637 h 6858000"/>
              <a:gd name="connsiteX46" fmla="*/ 4249270 w 4272784"/>
              <a:gd name="connsiteY46" fmla="*/ 2232025 h 6858000"/>
              <a:gd name="connsiteX47" fmla="*/ 4234153 w 4272784"/>
              <a:gd name="connsiteY47" fmla="*/ 2278062 h 6858000"/>
              <a:gd name="connsiteX48" fmla="*/ 4217357 w 4272784"/>
              <a:gd name="connsiteY48" fmla="*/ 2319337 h 6858000"/>
              <a:gd name="connsiteX49" fmla="*/ 4197202 w 4272784"/>
              <a:gd name="connsiteY49" fmla="*/ 2359025 h 6858000"/>
              <a:gd name="connsiteX50" fmla="*/ 4177047 w 4272784"/>
              <a:gd name="connsiteY50" fmla="*/ 2395537 h 6858000"/>
              <a:gd name="connsiteX51" fmla="*/ 4156892 w 4272784"/>
              <a:gd name="connsiteY51" fmla="*/ 2433637 h 6858000"/>
              <a:gd name="connsiteX52" fmla="*/ 4138416 w 4272784"/>
              <a:gd name="connsiteY52" fmla="*/ 2471737 h 6858000"/>
              <a:gd name="connsiteX53" fmla="*/ 4119940 w 4272784"/>
              <a:gd name="connsiteY53" fmla="*/ 2513012 h 6858000"/>
              <a:gd name="connsiteX54" fmla="*/ 4104825 w 4272784"/>
              <a:gd name="connsiteY54" fmla="*/ 2560637 h 6858000"/>
              <a:gd name="connsiteX55" fmla="*/ 4094747 w 4272784"/>
              <a:gd name="connsiteY55" fmla="*/ 2613025 h 6858000"/>
              <a:gd name="connsiteX56" fmla="*/ 4084669 w 4272784"/>
              <a:gd name="connsiteY56" fmla="*/ 2671762 h 6858000"/>
              <a:gd name="connsiteX57" fmla="*/ 4082989 w 4272784"/>
              <a:gd name="connsiteY57" fmla="*/ 2741612 h 6858000"/>
              <a:gd name="connsiteX58" fmla="*/ 4084669 w 4272784"/>
              <a:gd name="connsiteY58" fmla="*/ 2809875 h 6858000"/>
              <a:gd name="connsiteX59" fmla="*/ 4094747 w 4272784"/>
              <a:gd name="connsiteY59" fmla="*/ 2868612 h 6858000"/>
              <a:gd name="connsiteX60" fmla="*/ 4104825 w 4272784"/>
              <a:gd name="connsiteY60" fmla="*/ 2922587 h 6858000"/>
              <a:gd name="connsiteX61" fmla="*/ 4119940 w 4272784"/>
              <a:gd name="connsiteY61" fmla="*/ 2967037 h 6858000"/>
              <a:gd name="connsiteX62" fmla="*/ 4138416 w 4272784"/>
              <a:gd name="connsiteY62" fmla="*/ 3009900 h 6858000"/>
              <a:gd name="connsiteX63" fmla="*/ 4156892 w 4272784"/>
              <a:gd name="connsiteY63" fmla="*/ 3046412 h 6858000"/>
              <a:gd name="connsiteX64" fmla="*/ 4177047 w 4272784"/>
              <a:gd name="connsiteY64" fmla="*/ 3084512 h 6858000"/>
              <a:gd name="connsiteX65" fmla="*/ 4197202 w 4272784"/>
              <a:gd name="connsiteY65" fmla="*/ 3121025 h 6858000"/>
              <a:gd name="connsiteX66" fmla="*/ 4217357 w 4272784"/>
              <a:gd name="connsiteY66" fmla="*/ 3160712 h 6858000"/>
              <a:gd name="connsiteX67" fmla="*/ 4234153 w 4272784"/>
              <a:gd name="connsiteY67" fmla="*/ 3201987 h 6858000"/>
              <a:gd name="connsiteX68" fmla="*/ 4249270 w 4272784"/>
              <a:gd name="connsiteY68" fmla="*/ 3248025 h 6858000"/>
              <a:gd name="connsiteX69" fmla="*/ 4261027 w 4272784"/>
              <a:gd name="connsiteY69" fmla="*/ 3300412 h 6858000"/>
              <a:gd name="connsiteX70" fmla="*/ 4269425 w 4272784"/>
              <a:gd name="connsiteY70" fmla="*/ 3360737 h 6858000"/>
              <a:gd name="connsiteX71" fmla="*/ 4272784 w 4272784"/>
              <a:gd name="connsiteY71" fmla="*/ 3427412 h 6858000"/>
              <a:gd name="connsiteX72" fmla="*/ 4269425 w 4272784"/>
              <a:gd name="connsiteY72" fmla="*/ 3497262 h 6858000"/>
              <a:gd name="connsiteX73" fmla="*/ 4261027 w 4272784"/>
              <a:gd name="connsiteY73" fmla="*/ 3557587 h 6858000"/>
              <a:gd name="connsiteX74" fmla="*/ 4249270 w 4272784"/>
              <a:gd name="connsiteY74" fmla="*/ 3609975 h 6858000"/>
              <a:gd name="connsiteX75" fmla="*/ 4234153 w 4272784"/>
              <a:gd name="connsiteY75" fmla="*/ 3656012 h 6858000"/>
              <a:gd name="connsiteX76" fmla="*/ 4217357 w 4272784"/>
              <a:gd name="connsiteY76" fmla="*/ 3697287 h 6858000"/>
              <a:gd name="connsiteX77" fmla="*/ 4197202 w 4272784"/>
              <a:gd name="connsiteY77" fmla="*/ 3736975 h 6858000"/>
              <a:gd name="connsiteX78" fmla="*/ 4156892 w 4272784"/>
              <a:gd name="connsiteY78" fmla="*/ 3811587 h 6858000"/>
              <a:gd name="connsiteX79" fmla="*/ 4138416 w 4272784"/>
              <a:gd name="connsiteY79" fmla="*/ 3848100 h 6858000"/>
              <a:gd name="connsiteX80" fmla="*/ 4119940 w 4272784"/>
              <a:gd name="connsiteY80" fmla="*/ 3890962 h 6858000"/>
              <a:gd name="connsiteX81" fmla="*/ 4104825 w 4272784"/>
              <a:gd name="connsiteY81" fmla="*/ 3935412 h 6858000"/>
              <a:gd name="connsiteX82" fmla="*/ 4094747 w 4272784"/>
              <a:gd name="connsiteY82" fmla="*/ 3987800 h 6858000"/>
              <a:gd name="connsiteX83" fmla="*/ 4084669 w 4272784"/>
              <a:gd name="connsiteY83" fmla="*/ 4048125 h 6858000"/>
              <a:gd name="connsiteX84" fmla="*/ 4082989 w 4272784"/>
              <a:gd name="connsiteY84" fmla="*/ 4116387 h 6858000"/>
              <a:gd name="connsiteX85" fmla="*/ 4084669 w 4272784"/>
              <a:gd name="connsiteY85" fmla="*/ 4186237 h 6858000"/>
              <a:gd name="connsiteX86" fmla="*/ 4094747 w 4272784"/>
              <a:gd name="connsiteY86" fmla="*/ 4244975 h 6858000"/>
              <a:gd name="connsiteX87" fmla="*/ 4104825 w 4272784"/>
              <a:gd name="connsiteY87" fmla="*/ 4297362 h 6858000"/>
              <a:gd name="connsiteX88" fmla="*/ 4119940 w 4272784"/>
              <a:gd name="connsiteY88" fmla="*/ 4343400 h 6858000"/>
              <a:gd name="connsiteX89" fmla="*/ 4138416 w 4272784"/>
              <a:gd name="connsiteY89" fmla="*/ 4386262 h 6858000"/>
              <a:gd name="connsiteX90" fmla="*/ 4156892 w 4272784"/>
              <a:gd name="connsiteY90" fmla="*/ 4424362 h 6858000"/>
              <a:gd name="connsiteX91" fmla="*/ 4197202 w 4272784"/>
              <a:gd name="connsiteY91" fmla="*/ 4498975 h 6858000"/>
              <a:gd name="connsiteX92" fmla="*/ 4217357 w 4272784"/>
              <a:gd name="connsiteY92" fmla="*/ 4537075 h 6858000"/>
              <a:gd name="connsiteX93" fmla="*/ 4234153 w 4272784"/>
              <a:gd name="connsiteY93" fmla="*/ 4579937 h 6858000"/>
              <a:gd name="connsiteX94" fmla="*/ 4249270 w 4272784"/>
              <a:gd name="connsiteY94" fmla="*/ 4625975 h 6858000"/>
              <a:gd name="connsiteX95" fmla="*/ 4261027 w 4272784"/>
              <a:gd name="connsiteY95" fmla="*/ 4678362 h 6858000"/>
              <a:gd name="connsiteX96" fmla="*/ 4269425 w 4272784"/>
              <a:gd name="connsiteY96" fmla="*/ 4738687 h 6858000"/>
              <a:gd name="connsiteX97" fmla="*/ 4272784 w 4272784"/>
              <a:gd name="connsiteY97" fmla="*/ 4806950 h 6858000"/>
              <a:gd name="connsiteX98" fmla="*/ 4269425 w 4272784"/>
              <a:gd name="connsiteY98" fmla="*/ 4875212 h 6858000"/>
              <a:gd name="connsiteX99" fmla="*/ 4261027 w 4272784"/>
              <a:gd name="connsiteY99" fmla="*/ 4935537 h 6858000"/>
              <a:gd name="connsiteX100" fmla="*/ 4249270 w 4272784"/>
              <a:gd name="connsiteY100" fmla="*/ 4987925 h 6858000"/>
              <a:gd name="connsiteX101" fmla="*/ 4234153 w 4272784"/>
              <a:gd name="connsiteY101" fmla="*/ 5033962 h 6858000"/>
              <a:gd name="connsiteX102" fmla="*/ 4217357 w 4272784"/>
              <a:gd name="connsiteY102" fmla="*/ 5075237 h 6858000"/>
              <a:gd name="connsiteX103" fmla="*/ 4197202 w 4272784"/>
              <a:gd name="connsiteY103" fmla="*/ 5114925 h 6858000"/>
              <a:gd name="connsiteX104" fmla="*/ 4177047 w 4272784"/>
              <a:gd name="connsiteY104" fmla="*/ 5149850 h 6858000"/>
              <a:gd name="connsiteX105" fmla="*/ 4156892 w 4272784"/>
              <a:gd name="connsiteY105" fmla="*/ 5186362 h 6858000"/>
              <a:gd name="connsiteX106" fmla="*/ 4138416 w 4272784"/>
              <a:gd name="connsiteY106" fmla="*/ 5226050 h 6858000"/>
              <a:gd name="connsiteX107" fmla="*/ 4119940 w 4272784"/>
              <a:gd name="connsiteY107" fmla="*/ 5268912 h 6858000"/>
              <a:gd name="connsiteX108" fmla="*/ 4104825 w 4272784"/>
              <a:gd name="connsiteY108" fmla="*/ 5313362 h 6858000"/>
              <a:gd name="connsiteX109" fmla="*/ 4094747 w 4272784"/>
              <a:gd name="connsiteY109" fmla="*/ 5365750 h 6858000"/>
              <a:gd name="connsiteX110" fmla="*/ 4084669 w 4272784"/>
              <a:gd name="connsiteY110" fmla="*/ 5426075 h 6858000"/>
              <a:gd name="connsiteX111" fmla="*/ 4082989 w 4272784"/>
              <a:gd name="connsiteY111" fmla="*/ 5494337 h 6858000"/>
              <a:gd name="connsiteX112" fmla="*/ 4084669 w 4272784"/>
              <a:gd name="connsiteY112" fmla="*/ 5562600 h 6858000"/>
              <a:gd name="connsiteX113" fmla="*/ 4094747 w 4272784"/>
              <a:gd name="connsiteY113" fmla="*/ 5622925 h 6858000"/>
              <a:gd name="connsiteX114" fmla="*/ 4104825 w 4272784"/>
              <a:gd name="connsiteY114" fmla="*/ 5675312 h 6858000"/>
              <a:gd name="connsiteX115" fmla="*/ 4119940 w 4272784"/>
              <a:gd name="connsiteY115" fmla="*/ 5721350 h 6858000"/>
              <a:gd name="connsiteX116" fmla="*/ 4138416 w 4272784"/>
              <a:gd name="connsiteY116" fmla="*/ 5762625 h 6858000"/>
              <a:gd name="connsiteX117" fmla="*/ 4156892 w 4272784"/>
              <a:gd name="connsiteY117" fmla="*/ 5802312 h 6858000"/>
              <a:gd name="connsiteX118" fmla="*/ 4177047 w 4272784"/>
              <a:gd name="connsiteY118" fmla="*/ 5840412 h 6858000"/>
              <a:gd name="connsiteX119" fmla="*/ 4197202 w 4272784"/>
              <a:gd name="connsiteY119" fmla="*/ 5876925 h 6858000"/>
              <a:gd name="connsiteX120" fmla="*/ 4217357 w 4272784"/>
              <a:gd name="connsiteY120" fmla="*/ 5915025 h 6858000"/>
              <a:gd name="connsiteX121" fmla="*/ 4234153 w 4272784"/>
              <a:gd name="connsiteY121" fmla="*/ 5956300 h 6858000"/>
              <a:gd name="connsiteX122" fmla="*/ 4249270 w 4272784"/>
              <a:gd name="connsiteY122" fmla="*/ 6003925 h 6858000"/>
              <a:gd name="connsiteX123" fmla="*/ 4261027 w 4272784"/>
              <a:gd name="connsiteY123" fmla="*/ 6056312 h 6858000"/>
              <a:gd name="connsiteX124" fmla="*/ 4269425 w 4272784"/>
              <a:gd name="connsiteY124" fmla="*/ 6113462 h 6858000"/>
              <a:gd name="connsiteX125" fmla="*/ 4272784 w 4272784"/>
              <a:gd name="connsiteY125" fmla="*/ 6183312 h 6858000"/>
              <a:gd name="connsiteX126" fmla="*/ 4269425 w 4272784"/>
              <a:gd name="connsiteY126" fmla="*/ 6251575 h 6858000"/>
              <a:gd name="connsiteX127" fmla="*/ 4261027 w 4272784"/>
              <a:gd name="connsiteY127" fmla="*/ 6311900 h 6858000"/>
              <a:gd name="connsiteX128" fmla="*/ 4249270 w 4272784"/>
              <a:gd name="connsiteY128" fmla="*/ 6361112 h 6858000"/>
              <a:gd name="connsiteX129" fmla="*/ 4234153 w 4272784"/>
              <a:gd name="connsiteY129" fmla="*/ 6407150 h 6858000"/>
              <a:gd name="connsiteX130" fmla="*/ 4217357 w 4272784"/>
              <a:gd name="connsiteY130" fmla="*/ 6448425 h 6858000"/>
              <a:gd name="connsiteX131" fmla="*/ 4198882 w 4272784"/>
              <a:gd name="connsiteY131" fmla="*/ 6488112 h 6858000"/>
              <a:gd name="connsiteX132" fmla="*/ 4180406 w 4272784"/>
              <a:gd name="connsiteY132" fmla="*/ 6523037 h 6858000"/>
              <a:gd name="connsiteX133" fmla="*/ 4160251 w 4272784"/>
              <a:gd name="connsiteY133" fmla="*/ 6561137 h 6858000"/>
              <a:gd name="connsiteX134" fmla="*/ 4140096 w 4272784"/>
              <a:gd name="connsiteY134" fmla="*/ 6597650 h 6858000"/>
              <a:gd name="connsiteX135" fmla="*/ 4123300 w 4272784"/>
              <a:gd name="connsiteY135" fmla="*/ 6640512 h 6858000"/>
              <a:gd name="connsiteX136" fmla="*/ 4106504 w 4272784"/>
              <a:gd name="connsiteY136" fmla="*/ 6683375 h 6858000"/>
              <a:gd name="connsiteX137" fmla="*/ 4096426 w 4272784"/>
              <a:gd name="connsiteY137" fmla="*/ 6735762 h 6858000"/>
              <a:gd name="connsiteX138" fmla="*/ 4088029 w 4272784"/>
              <a:gd name="connsiteY138" fmla="*/ 6791325 h 6858000"/>
              <a:gd name="connsiteX139" fmla="*/ 4082989 w 4272784"/>
              <a:gd name="connsiteY139" fmla="*/ 6858000 h 6858000"/>
              <a:gd name="connsiteX140" fmla="*/ 0 w 4272784"/>
              <a:gd name="connsiteY14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272784" h="6858000">
                <a:moveTo>
                  <a:pt x="0" y="0"/>
                </a:moveTo>
                <a:lnTo>
                  <a:pt x="4082989" y="0"/>
                </a:lnTo>
                <a:lnTo>
                  <a:pt x="4088029" y="66675"/>
                </a:lnTo>
                <a:lnTo>
                  <a:pt x="4096426" y="122237"/>
                </a:lnTo>
                <a:lnTo>
                  <a:pt x="4106504" y="174625"/>
                </a:lnTo>
                <a:lnTo>
                  <a:pt x="4123300" y="217487"/>
                </a:lnTo>
                <a:lnTo>
                  <a:pt x="4140096" y="260350"/>
                </a:lnTo>
                <a:lnTo>
                  <a:pt x="4160251" y="296862"/>
                </a:lnTo>
                <a:lnTo>
                  <a:pt x="4180406" y="334962"/>
                </a:lnTo>
                <a:lnTo>
                  <a:pt x="4198882" y="369887"/>
                </a:lnTo>
                <a:lnTo>
                  <a:pt x="4217357" y="409575"/>
                </a:lnTo>
                <a:lnTo>
                  <a:pt x="4234153" y="450850"/>
                </a:lnTo>
                <a:lnTo>
                  <a:pt x="4249270" y="496887"/>
                </a:lnTo>
                <a:lnTo>
                  <a:pt x="4261027" y="546100"/>
                </a:lnTo>
                <a:lnTo>
                  <a:pt x="4269425" y="606425"/>
                </a:lnTo>
                <a:lnTo>
                  <a:pt x="4272784" y="673100"/>
                </a:lnTo>
                <a:lnTo>
                  <a:pt x="4269425" y="744537"/>
                </a:lnTo>
                <a:lnTo>
                  <a:pt x="4261027" y="801687"/>
                </a:lnTo>
                <a:lnTo>
                  <a:pt x="4249270" y="854075"/>
                </a:lnTo>
                <a:lnTo>
                  <a:pt x="4234153" y="901700"/>
                </a:lnTo>
                <a:lnTo>
                  <a:pt x="4217357" y="942975"/>
                </a:lnTo>
                <a:lnTo>
                  <a:pt x="4197202" y="981075"/>
                </a:lnTo>
                <a:lnTo>
                  <a:pt x="4177047" y="1017587"/>
                </a:lnTo>
                <a:lnTo>
                  <a:pt x="4156892" y="1055687"/>
                </a:lnTo>
                <a:lnTo>
                  <a:pt x="4138416" y="1095375"/>
                </a:lnTo>
                <a:lnTo>
                  <a:pt x="4119940" y="1136650"/>
                </a:lnTo>
                <a:lnTo>
                  <a:pt x="4104825" y="1182687"/>
                </a:lnTo>
                <a:lnTo>
                  <a:pt x="4094747" y="1235075"/>
                </a:lnTo>
                <a:lnTo>
                  <a:pt x="4084669" y="1295400"/>
                </a:lnTo>
                <a:lnTo>
                  <a:pt x="4082989" y="1363662"/>
                </a:lnTo>
                <a:lnTo>
                  <a:pt x="4084669" y="1431925"/>
                </a:lnTo>
                <a:lnTo>
                  <a:pt x="4094747" y="1492250"/>
                </a:lnTo>
                <a:lnTo>
                  <a:pt x="4104825" y="1544637"/>
                </a:lnTo>
                <a:lnTo>
                  <a:pt x="4119940" y="1589087"/>
                </a:lnTo>
                <a:lnTo>
                  <a:pt x="4138416" y="1631950"/>
                </a:lnTo>
                <a:lnTo>
                  <a:pt x="4156892" y="1671637"/>
                </a:lnTo>
                <a:lnTo>
                  <a:pt x="4177047" y="1708150"/>
                </a:lnTo>
                <a:lnTo>
                  <a:pt x="4197202" y="1743075"/>
                </a:lnTo>
                <a:lnTo>
                  <a:pt x="4217357" y="1782762"/>
                </a:lnTo>
                <a:lnTo>
                  <a:pt x="4234153" y="1824037"/>
                </a:lnTo>
                <a:lnTo>
                  <a:pt x="4249270" y="1870075"/>
                </a:lnTo>
                <a:lnTo>
                  <a:pt x="4261027" y="1922462"/>
                </a:lnTo>
                <a:lnTo>
                  <a:pt x="4269425" y="1982787"/>
                </a:lnTo>
                <a:lnTo>
                  <a:pt x="4272784" y="2051050"/>
                </a:lnTo>
                <a:lnTo>
                  <a:pt x="4269425" y="2119312"/>
                </a:lnTo>
                <a:lnTo>
                  <a:pt x="4261027" y="2179637"/>
                </a:lnTo>
                <a:lnTo>
                  <a:pt x="4249270" y="2232025"/>
                </a:lnTo>
                <a:lnTo>
                  <a:pt x="4234153" y="2278062"/>
                </a:lnTo>
                <a:lnTo>
                  <a:pt x="4217357" y="2319337"/>
                </a:lnTo>
                <a:lnTo>
                  <a:pt x="4197202" y="2359025"/>
                </a:lnTo>
                <a:lnTo>
                  <a:pt x="4177047" y="2395537"/>
                </a:lnTo>
                <a:lnTo>
                  <a:pt x="4156892" y="2433637"/>
                </a:lnTo>
                <a:lnTo>
                  <a:pt x="4138416" y="2471737"/>
                </a:lnTo>
                <a:lnTo>
                  <a:pt x="4119940" y="2513012"/>
                </a:lnTo>
                <a:lnTo>
                  <a:pt x="4104825" y="2560637"/>
                </a:lnTo>
                <a:lnTo>
                  <a:pt x="4094747" y="2613025"/>
                </a:lnTo>
                <a:lnTo>
                  <a:pt x="4084669" y="2671762"/>
                </a:lnTo>
                <a:lnTo>
                  <a:pt x="4082989" y="2741612"/>
                </a:lnTo>
                <a:lnTo>
                  <a:pt x="4084669" y="2809875"/>
                </a:lnTo>
                <a:lnTo>
                  <a:pt x="4094747" y="2868612"/>
                </a:lnTo>
                <a:lnTo>
                  <a:pt x="4104825" y="2922587"/>
                </a:lnTo>
                <a:lnTo>
                  <a:pt x="4119940" y="2967037"/>
                </a:lnTo>
                <a:lnTo>
                  <a:pt x="4138416" y="3009900"/>
                </a:lnTo>
                <a:lnTo>
                  <a:pt x="4156892" y="3046412"/>
                </a:lnTo>
                <a:lnTo>
                  <a:pt x="4177047" y="3084512"/>
                </a:lnTo>
                <a:lnTo>
                  <a:pt x="4197202" y="3121025"/>
                </a:lnTo>
                <a:lnTo>
                  <a:pt x="4217357" y="3160712"/>
                </a:lnTo>
                <a:lnTo>
                  <a:pt x="4234153" y="3201987"/>
                </a:lnTo>
                <a:lnTo>
                  <a:pt x="4249270" y="3248025"/>
                </a:lnTo>
                <a:lnTo>
                  <a:pt x="4261027" y="3300412"/>
                </a:lnTo>
                <a:lnTo>
                  <a:pt x="4269425" y="3360737"/>
                </a:lnTo>
                <a:lnTo>
                  <a:pt x="4272784" y="3427412"/>
                </a:lnTo>
                <a:lnTo>
                  <a:pt x="4269425" y="3497262"/>
                </a:lnTo>
                <a:lnTo>
                  <a:pt x="4261027" y="3557587"/>
                </a:lnTo>
                <a:lnTo>
                  <a:pt x="4249270" y="3609975"/>
                </a:lnTo>
                <a:lnTo>
                  <a:pt x="4234153" y="3656012"/>
                </a:lnTo>
                <a:lnTo>
                  <a:pt x="4217357" y="3697287"/>
                </a:lnTo>
                <a:lnTo>
                  <a:pt x="4197202" y="3736975"/>
                </a:lnTo>
                <a:lnTo>
                  <a:pt x="4156892" y="3811587"/>
                </a:lnTo>
                <a:lnTo>
                  <a:pt x="4138416" y="3848100"/>
                </a:lnTo>
                <a:lnTo>
                  <a:pt x="4119940" y="3890962"/>
                </a:lnTo>
                <a:lnTo>
                  <a:pt x="4104825" y="3935412"/>
                </a:lnTo>
                <a:lnTo>
                  <a:pt x="4094747" y="3987800"/>
                </a:lnTo>
                <a:lnTo>
                  <a:pt x="4084669" y="4048125"/>
                </a:lnTo>
                <a:lnTo>
                  <a:pt x="4082989" y="4116387"/>
                </a:lnTo>
                <a:lnTo>
                  <a:pt x="4084669" y="4186237"/>
                </a:lnTo>
                <a:lnTo>
                  <a:pt x="4094747" y="4244975"/>
                </a:lnTo>
                <a:lnTo>
                  <a:pt x="4104825" y="4297362"/>
                </a:lnTo>
                <a:lnTo>
                  <a:pt x="4119940" y="4343400"/>
                </a:lnTo>
                <a:lnTo>
                  <a:pt x="4138416" y="4386262"/>
                </a:lnTo>
                <a:lnTo>
                  <a:pt x="4156892" y="4424362"/>
                </a:lnTo>
                <a:lnTo>
                  <a:pt x="4197202" y="4498975"/>
                </a:lnTo>
                <a:lnTo>
                  <a:pt x="4217357" y="4537075"/>
                </a:lnTo>
                <a:lnTo>
                  <a:pt x="4234153" y="4579937"/>
                </a:lnTo>
                <a:lnTo>
                  <a:pt x="4249270" y="4625975"/>
                </a:lnTo>
                <a:lnTo>
                  <a:pt x="4261027" y="4678362"/>
                </a:lnTo>
                <a:lnTo>
                  <a:pt x="4269425" y="4738687"/>
                </a:lnTo>
                <a:lnTo>
                  <a:pt x="4272784" y="4806950"/>
                </a:lnTo>
                <a:lnTo>
                  <a:pt x="4269425" y="4875212"/>
                </a:lnTo>
                <a:lnTo>
                  <a:pt x="4261027" y="4935537"/>
                </a:lnTo>
                <a:lnTo>
                  <a:pt x="4249270" y="4987925"/>
                </a:lnTo>
                <a:lnTo>
                  <a:pt x="4234153" y="5033962"/>
                </a:lnTo>
                <a:lnTo>
                  <a:pt x="4217357" y="5075237"/>
                </a:lnTo>
                <a:lnTo>
                  <a:pt x="4197202" y="5114925"/>
                </a:lnTo>
                <a:lnTo>
                  <a:pt x="4177047" y="5149850"/>
                </a:lnTo>
                <a:lnTo>
                  <a:pt x="4156892" y="5186362"/>
                </a:lnTo>
                <a:lnTo>
                  <a:pt x="4138416" y="5226050"/>
                </a:lnTo>
                <a:lnTo>
                  <a:pt x="4119940" y="5268912"/>
                </a:lnTo>
                <a:lnTo>
                  <a:pt x="4104825" y="5313362"/>
                </a:lnTo>
                <a:lnTo>
                  <a:pt x="4094747" y="5365750"/>
                </a:lnTo>
                <a:lnTo>
                  <a:pt x="4084669" y="5426075"/>
                </a:lnTo>
                <a:lnTo>
                  <a:pt x="4082989" y="5494337"/>
                </a:lnTo>
                <a:lnTo>
                  <a:pt x="4084669" y="5562600"/>
                </a:lnTo>
                <a:lnTo>
                  <a:pt x="4094747" y="5622925"/>
                </a:lnTo>
                <a:lnTo>
                  <a:pt x="4104825" y="5675312"/>
                </a:lnTo>
                <a:lnTo>
                  <a:pt x="4119940" y="5721350"/>
                </a:lnTo>
                <a:lnTo>
                  <a:pt x="4138416" y="5762625"/>
                </a:lnTo>
                <a:lnTo>
                  <a:pt x="4156892" y="5802312"/>
                </a:lnTo>
                <a:lnTo>
                  <a:pt x="4177047" y="5840412"/>
                </a:lnTo>
                <a:lnTo>
                  <a:pt x="4197202" y="5876925"/>
                </a:lnTo>
                <a:lnTo>
                  <a:pt x="4217357" y="5915025"/>
                </a:lnTo>
                <a:lnTo>
                  <a:pt x="4234153" y="5956300"/>
                </a:lnTo>
                <a:lnTo>
                  <a:pt x="4249270" y="6003925"/>
                </a:lnTo>
                <a:lnTo>
                  <a:pt x="4261027" y="6056312"/>
                </a:lnTo>
                <a:lnTo>
                  <a:pt x="4269425" y="6113462"/>
                </a:lnTo>
                <a:lnTo>
                  <a:pt x="4272784" y="6183312"/>
                </a:lnTo>
                <a:lnTo>
                  <a:pt x="4269425" y="6251575"/>
                </a:lnTo>
                <a:lnTo>
                  <a:pt x="4261027" y="6311900"/>
                </a:lnTo>
                <a:lnTo>
                  <a:pt x="4249270" y="6361112"/>
                </a:lnTo>
                <a:lnTo>
                  <a:pt x="4234153" y="6407150"/>
                </a:lnTo>
                <a:lnTo>
                  <a:pt x="4217357" y="6448425"/>
                </a:lnTo>
                <a:lnTo>
                  <a:pt x="4198882" y="6488112"/>
                </a:lnTo>
                <a:lnTo>
                  <a:pt x="4180406" y="6523037"/>
                </a:lnTo>
                <a:lnTo>
                  <a:pt x="4160251" y="6561137"/>
                </a:lnTo>
                <a:lnTo>
                  <a:pt x="4140096" y="6597650"/>
                </a:lnTo>
                <a:lnTo>
                  <a:pt x="4123300" y="6640512"/>
                </a:lnTo>
                <a:lnTo>
                  <a:pt x="4106504" y="6683375"/>
                </a:lnTo>
                <a:lnTo>
                  <a:pt x="4096426" y="6735762"/>
                </a:lnTo>
                <a:lnTo>
                  <a:pt x="4088029" y="6791325"/>
                </a:lnTo>
                <a:lnTo>
                  <a:pt x="4082989" y="6858000"/>
                </a:lnTo>
                <a:lnTo>
                  <a:pt x="0" y="6858000"/>
                </a:lnTo>
                <a:close/>
              </a:path>
            </a:pathLst>
          </a:custGeom>
          <a:ln w="0">
            <a:noFill/>
            <a:prstDash val="solid"/>
            <a:round/>
            <a:headEnd/>
            <a:tailEnd/>
          </a:ln>
        </p:spPr>
        <p:txBody>
          <a:bodyPr/>
          <a:lstStyle/>
          <a:p>
            <a:endParaRPr lang="en-US" dirty="0"/>
          </a:p>
        </p:txBody>
      </p:sp>
      <p:sp>
        <p:nvSpPr>
          <p:cNvPr id="14" name="Freeform: Shape 13">
            <a:extLst>
              <a:ext uri="{FF2B5EF4-FFF2-40B4-BE49-F238E27FC236}">
                <a16:creationId xmlns:a16="http://schemas.microsoft.com/office/drawing/2014/main" id="{909E572F-9CDC-4214-9D42-FF00176495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17162" cy="6858000"/>
          </a:xfrm>
          <a:custGeom>
            <a:avLst/>
            <a:gdLst>
              <a:gd name="connsiteX0" fmla="*/ 4417162 w 4417162"/>
              <a:gd name="connsiteY0" fmla="*/ 0 h 6858000"/>
              <a:gd name="connsiteX1" fmla="*/ 334174 w 4417162"/>
              <a:gd name="connsiteY1" fmla="*/ 0 h 6858000"/>
              <a:gd name="connsiteX2" fmla="*/ 334173 w 4417162"/>
              <a:gd name="connsiteY2" fmla="*/ 0 h 6858000"/>
              <a:gd name="connsiteX3" fmla="*/ 189795 w 4417162"/>
              <a:gd name="connsiteY3" fmla="*/ 0 h 6858000"/>
              <a:gd name="connsiteX4" fmla="*/ 184756 w 4417162"/>
              <a:gd name="connsiteY4" fmla="*/ 66675 h 6858000"/>
              <a:gd name="connsiteX5" fmla="*/ 176358 w 4417162"/>
              <a:gd name="connsiteY5" fmla="*/ 122237 h 6858000"/>
              <a:gd name="connsiteX6" fmla="*/ 166281 w 4417162"/>
              <a:gd name="connsiteY6" fmla="*/ 174625 h 6858000"/>
              <a:gd name="connsiteX7" fmla="*/ 149485 w 4417162"/>
              <a:gd name="connsiteY7" fmla="*/ 217487 h 6858000"/>
              <a:gd name="connsiteX8" fmla="*/ 132689 w 4417162"/>
              <a:gd name="connsiteY8" fmla="*/ 260350 h 6858000"/>
              <a:gd name="connsiteX9" fmla="*/ 112534 w 4417162"/>
              <a:gd name="connsiteY9" fmla="*/ 296862 h 6858000"/>
              <a:gd name="connsiteX10" fmla="*/ 92379 w 4417162"/>
              <a:gd name="connsiteY10" fmla="*/ 334962 h 6858000"/>
              <a:gd name="connsiteX11" fmla="*/ 73903 w 4417162"/>
              <a:gd name="connsiteY11" fmla="*/ 369887 h 6858000"/>
              <a:gd name="connsiteX12" fmla="*/ 55427 w 4417162"/>
              <a:gd name="connsiteY12" fmla="*/ 409575 h 6858000"/>
              <a:gd name="connsiteX13" fmla="*/ 38632 w 4417162"/>
              <a:gd name="connsiteY13" fmla="*/ 450850 h 6858000"/>
              <a:gd name="connsiteX14" fmla="*/ 23515 w 4417162"/>
              <a:gd name="connsiteY14" fmla="*/ 496887 h 6858000"/>
              <a:gd name="connsiteX15" fmla="*/ 11758 w 4417162"/>
              <a:gd name="connsiteY15" fmla="*/ 546100 h 6858000"/>
              <a:gd name="connsiteX16" fmla="*/ 3359 w 4417162"/>
              <a:gd name="connsiteY16" fmla="*/ 606425 h 6858000"/>
              <a:gd name="connsiteX17" fmla="*/ 0 w 4417162"/>
              <a:gd name="connsiteY17" fmla="*/ 673100 h 6858000"/>
              <a:gd name="connsiteX18" fmla="*/ 3359 w 4417162"/>
              <a:gd name="connsiteY18" fmla="*/ 744537 h 6858000"/>
              <a:gd name="connsiteX19" fmla="*/ 11758 w 4417162"/>
              <a:gd name="connsiteY19" fmla="*/ 801687 h 6858000"/>
              <a:gd name="connsiteX20" fmla="*/ 23515 w 4417162"/>
              <a:gd name="connsiteY20" fmla="*/ 854075 h 6858000"/>
              <a:gd name="connsiteX21" fmla="*/ 38632 w 4417162"/>
              <a:gd name="connsiteY21" fmla="*/ 901700 h 6858000"/>
              <a:gd name="connsiteX22" fmla="*/ 55427 w 4417162"/>
              <a:gd name="connsiteY22" fmla="*/ 942975 h 6858000"/>
              <a:gd name="connsiteX23" fmla="*/ 75583 w 4417162"/>
              <a:gd name="connsiteY23" fmla="*/ 981075 h 6858000"/>
              <a:gd name="connsiteX24" fmla="*/ 95738 w 4417162"/>
              <a:gd name="connsiteY24" fmla="*/ 1017587 h 6858000"/>
              <a:gd name="connsiteX25" fmla="*/ 115893 w 4417162"/>
              <a:gd name="connsiteY25" fmla="*/ 1055687 h 6858000"/>
              <a:gd name="connsiteX26" fmla="*/ 134368 w 4417162"/>
              <a:gd name="connsiteY26" fmla="*/ 1095375 h 6858000"/>
              <a:gd name="connsiteX27" fmla="*/ 152844 w 4417162"/>
              <a:gd name="connsiteY27" fmla="*/ 1136650 h 6858000"/>
              <a:gd name="connsiteX28" fmla="*/ 167960 w 4417162"/>
              <a:gd name="connsiteY28" fmla="*/ 1182687 h 6858000"/>
              <a:gd name="connsiteX29" fmla="*/ 178038 w 4417162"/>
              <a:gd name="connsiteY29" fmla="*/ 1235075 h 6858000"/>
              <a:gd name="connsiteX30" fmla="*/ 188115 w 4417162"/>
              <a:gd name="connsiteY30" fmla="*/ 1295400 h 6858000"/>
              <a:gd name="connsiteX31" fmla="*/ 189795 w 4417162"/>
              <a:gd name="connsiteY31" fmla="*/ 1363662 h 6858000"/>
              <a:gd name="connsiteX32" fmla="*/ 188115 w 4417162"/>
              <a:gd name="connsiteY32" fmla="*/ 1431925 h 6858000"/>
              <a:gd name="connsiteX33" fmla="*/ 178038 w 4417162"/>
              <a:gd name="connsiteY33" fmla="*/ 1492250 h 6858000"/>
              <a:gd name="connsiteX34" fmla="*/ 167960 w 4417162"/>
              <a:gd name="connsiteY34" fmla="*/ 1544637 h 6858000"/>
              <a:gd name="connsiteX35" fmla="*/ 152844 w 4417162"/>
              <a:gd name="connsiteY35" fmla="*/ 1589087 h 6858000"/>
              <a:gd name="connsiteX36" fmla="*/ 134368 w 4417162"/>
              <a:gd name="connsiteY36" fmla="*/ 1631950 h 6858000"/>
              <a:gd name="connsiteX37" fmla="*/ 115893 w 4417162"/>
              <a:gd name="connsiteY37" fmla="*/ 1671637 h 6858000"/>
              <a:gd name="connsiteX38" fmla="*/ 95738 w 4417162"/>
              <a:gd name="connsiteY38" fmla="*/ 1708150 h 6858000"/>
              <a:gd name="connsiteX39" fmla="*/ 75583 w 4417162"/>
              <a:gd name="connsiteY39" fmla="*/ 1743075 h 6858000"/>
              <a:gd name="connsiteX40" fmla="*/ 55427 w 4417162"/>
              <a:gd name="connsiteY40" fmla="*/ 1782762 h 6858000"/>
              <a:gd name="connsiteX41" fmla="*/ 38632 w 4417162"/>
              <a:gd name="connsiteY41" fmla="*/ 1824037 h 6858000"/>
              <a:gd name="connsiteX42" fmla="*/ 23515 w 4417162"/>
              <a:gd name="connsiteY42" fmla="*/ 1870075 h 6858000"/>
              <a:gd name="connsiteX43" fmla="*/ 11758 w 4417162"/>
              <a:gd name="connsiteY43" fmla="*/ 1922462 h 6858000"/>
              <a:gd name="connsiteX44" fmla="*/ 3359 w 4417162"/>
              <a:gd name="connsiteY44" fmla="*/ 1982787 h 6858000"/>
              <a:gd name="connsiteX45" fmla="*/ 0 w 4417162"/>
              <a:gd name="connsiteY45" fmla="*/ 2051050 h 6858000"/>
              <a:gd name="connsiteX46" fmla="*/ 3359 w 4417162"/>
              <a:gd name="connsiteY46" fmla="*/ 2119312 h 6858000"/>
              <a:gd name="connsiteX47" fmla="*/ 11758 w 4417162"/>
              <a:gd name="connsiteY47" fmla="*/ 2179637 h 6858000"/>
              <a:gd name="connsiteX48" fmla="*/ 23515 w 4417162"/>
              <a:gd name="connsiteY48" fmla="*/ 2232025 h 6858000"/>
              <a:gd name="connsiteX49" fmla="*/ 38632 w 4417162"/>
              <a:gd name="connsiteY49" fmla="*/ 2278062 h 6858000"/>
              <a:gd name="connsiteX50" fmla="*/ 55427 w 4417162"/>
              <a:gd name="connsiteY50" fmla="*/ 2319337 h 6858000"/>
              <a:gd name="connsiteX51" fmla="*/ 75583 w 4417162"/>
              <a:gd name="connsiteY51" fmla="*/ 2359025 h 6858000"/>
              <a:gd name="connsiteX52" fmla="*/ 95738 w 4417162"/>
              <a:gd name="connsiteY52" fmla="*/ 2395537 h 6858000"/>
              <a:gd name="connsiteX53" fmla="*/ 115893 w 4417162"/>
              <a:gd name="connsiteY53" fmla="*/ 2433637 h 6858000"/>
              <a:gd name="connsiteX54" fmla="*/ 134368 w 4417162"/>
              <a:gd name="connsiteY54" fmla="*/ 2471737 h 6858000"/>
              <a:gd name="connsiteX55" fmla="*/ 152844 w 4417162"/>
              <a:gd name="connsiteY55" fmla="*/ 2513012 h 6858000"/>
              <a:gd name="connsiteX56" fmla="*/ 167960 w 4417162"/>
              <a:gd name="connsiteY56" fmla="*/ 2560637 h 6858000"/>
              <a:gd name="connsiteX57" fmla="*/ 178038 w 4417162"/>
              <a:gd name="connsiteY57" fmla="*/ 2613025 h 6858000"/>
              <a:gd name="connsiteX58" fmla="*/ 188115 w 4417162"/>
              <a:gd name="connsiteY58" fmla="*/ 2671762 h 6858000"/>
              <a:gd name="connsiteX59" fmla="*/ 189795 w 4417162"/>
              <a:gd name="connsiteY59" fmla="*/ 2741612 h 6858000"/>
              <a:gd name="connsiteX60" fmla="*/ 188115 w 4417162"/>
              <a:gd name="connsiteY60" fmla="*/ 2809875 h 6858000"/>
              <a:gd name="connsiteX61" fmla="*/ 178038 w 4417162"/>
              <a:gd name="connsiteY61" fmla="*/ 2868612 h 6858000"/>
              <a:gd name="connsiteX62" fmla="*/ 167960 w 4417162"/>
              <a:gd name="connsiteY62" fmla="*/ 2922587 h 6858000"/>
              <a:gd name="connsiteX63" fmla="*/ 152844 w 4417162"/>
              <a:gd name="connsiteY63" fmla="*/ 2967037 h 6858000"/>
              <a:gd name="connsiteX64" fmla="*/ 134368 w 4417162"/>
              <a:gd name="connsiteY64" fmla="*/ 3009900 h 6858000"/>
              <a:gd name="connsiteX65" fmla="*/ 115893 w 4417162"/>
              <a:gd name="connsiteY65" fmla="*/ 3046412 h 6858000"/>
              <a:gd name="connsiteX66" fmla="*/ 95738 w 4417162"/>
              <a:gd name="connsiteY66" fmla="*/ 3084512 h 6858000"/>
              <a:gd name="connsiteX67" fmla="*/ 75583 w 4417162"/>
              <a:gd name="connsiteY67" fmla="*/ 3121025 h 6858000"/>
              <a:gd name="connsiteX68" fmla="*/ 55427 w 4417162"/>
              <a:gd name="connsiteY68" fmla="*/ 3160712 h 6858000"/>
              <a:gd name="connsiteX69" fmla="*/ 38632 w 4417162"/>
              <a:gd name="connsiteY69" fmla="*/ 3201987 h 6858000"/>
              <a:gd name="connsiteX70" fmla="*/ 23515 w 4417162"/>
              <a:gd name="connsiteY70" fmla="*/ 3248025 h 6858000"/>
              <a:gd name="connsiteX71" fmla="*/ 11758 w 4417162"/>
              <a:gd name="connsiteY71" fmla="*/ 3300412 h 6858000"/>
              <a:gd name="connsiteX72" fmla="*/ 3359 w 4417162"/>
              <a:gd name="connsiteY72" fmla="*/ 3360737 h 6858000"/>
              <a:gd name="connsiteX73" fmla="*/ 0 w 4417162"/>
              <a:gd name="connsiteY73" fmla="*/ 3427412 h 6858000"/>
              <a:gd name="connsiteX74" fmla="*/ 3359 w 4417162"/>
              <a:gd name="connsiteY74" fmla="*/ 3497262 h 6858000"/>
              <a:gd name="connsiteX75" fmla="*/ 11758 w 4417162"/>
              <a:gd name="connsiteY75" fmla="*/ 3557587 h 6858000"/>
              <a:gd name="connsiteX76" fmla="*/ 23515 w 4417162"/>
              <a:gd name="connsiteY76" fmla="*/ 3609975 h 6858000"/>
              <a:gd name="connsiteX77" fmla="*/ 38632 w 4417162"/>
              <a:gd name="connsiteY77" fmla="*/ 3656012 h 6858000"/>
              <a:gd name="connsiteX78" fmla="*/ 55427 w 4417162"/>
              <a:gd name="connsiteY78" fmla="*/ 3697287 h 6858000"/>
              <a:gd name="connsiteX79" fmla="*/ 75583 w 4417162"/>
              <a:gd name="connsiteY79" fmla="*/ 3736975 h 6858000"/>
              <a:gd name="connsiteX80" fmla="*/ 115893 w 4417162"/>
              <a:gd name="connsiteY80" fmla="*/ 3811587 h 6858000"/>
              <a:gd name="connsiteX81" fmla="*/ 134368 w 4417162"/>
              <a:gd name="connsiteY81" fmla="*/ 3848100 h 6858000"/>
              <a:gd name="connsiteX82" fmla="*/ 152844 w 4417162"/>
              <a:gd name="connsiteY82" fmla="*/ 3890962 h 6858000"/>
              <a:gd name="connsiteX83" fmla="*/ 167960 w 4417162"/>
              <a:gd name="connsiteY83" fmla="*/ 3935412 h 6858000"/>
              <a:gd name="connsiteX84" fmla="*/ 178038 w 4417162"/>
              <a:gd name="connsiteY84" fmla="*/ 3987800 h 6858000"/>
              <a:gd name="connsiteX85" fmla="*/ 188115 w 4417162"/>
              <a:gd name="connsiteY85" fmla="*/ 4048125 h 6858000"/>
              <a:gd name="connsiteX86" fmla="*/ 189795 w 4417162"/>
              <a:gd name="connsiteY86" fmla="*/ 4116387 h 6858000"/>
              <a:gd name="connsiteX87" fmla="*/ 188115 w 4417162"/>
              <a:gd name="connsiteY87" fmla="*/ 4186237 h 6858000"/>
              <a:gd name="connsiteX88" fmla="*/ 178038 w 4417162"/>
              <a:gd name="connsiteY88" fmla="*/ 4244975 h 6858000"/>
              <a:gd name="connsiteX89" fmla="*/ 167960 w 4417162"/>
              <a:gd name="connsiteY89" fmla="*/ 4297362 h 6858000"/>
              <a:gd name="connsiteX90" fmla="*/ 152844 w 4417162"/>
              <a:gd name="connsiteY90" fmla="*/ 4343400 h 6858000"/>
              <a:gd name="connsiteX91" fmla="*/ 134368 w 4417162"/>
              <a:gd name="connsiteY91" fmla="*/ 4386262 h 6858000"/>
              <a:gd name="connsiteX92" fmla="*/ 115893 w 4417162"/>
              <a:gd name="connsiteY92" fmla="*/ 4424362 h 6858000"/>
              <a:gd name="connsiteX93" fmla="*/ 75583 w 4417162"/>
              <a:gd name="connsiteY93" fmla="*/ 4498975 h 6858000"/>
              <a:gd name="connsiteX94" fmla="*/ 55427 w 4417162"/>
              <a:gd name="connsiteY94" fmla="*/ 4537075 h 6858000"/>
              <a:gd name="connsiteX95" fmla="*/ 38632 w 4417162"/>
              <a:gd name="connsiteY95" fmla="*/ 4579937 h 6858000"/>
              <a:gd name="connsiteX96" fmla="*/ 23515 w 4417162"/>
              <a:gd name="connsiteY96" fmla="*/ 4625975 h 6858000"/>
              <a:gd name="connsiteX97" fmla="*/ 11758 w 4417162"/>
              <a:gd name="connsiteY97" fmla="*/ 4678362 h 6858000"/>
              <a:gd name="connsiteX98" fmla="*/ 3359 w 4417162"/>
              <a:gd name="connsiteY98" fmla="*/ 4738687 h 6858000"/>
              <a:gd name="connsiteX99" fmla="*/ 0 w 4417162"/>
              <a:gd name="connsiteY99" fmla="*/ 4806950 h 6858000"/>
              <a:gd name="connsiteX100" fmla="*/ 3359 w 4417162"/>
              <a:gd name="connsiteY100" fmla="*/ 4875212 h 6858000"/>
              <a:gd name="connsiteX101" fmla="*/ 11758 w 4417162"/>
              <a:gd name="connsiteY101" fmla="*/ 4935537 h 6858000"/>
              <a:gd name="connsiteX102" fmla="*/ 23515 w 4417162"/>
              <a:gd name="connsiteY102" fmla="*/ 4987925 h 6858000"/>
              <a:gd name="connsiteX103" fmla="*/ 38632 w 4417162"/>
              <a:gd name="connsiteY103" fmla="*/ 5033962 h 6858000"/>
              <a:gd name="connsiteX104" fmla="*/ 55427 w 4417162"/>
              <a:gd name="connsiteY104" fmla="*/ 5075237 h 6858000"/>
              <a:gd name="connsiteX105" fmla="*/ 75583 w 4417162"/>
              <a:gd name="connsiteY105" fmla="*/ 5114925 h 6858000"/>
              <a:gd name="connsiteX106" fmla="*/ 95738 w 4417162"/>
              <a:gd name="connsiteY106" fmla="*/ 5149850 h 6858000"/>
              <a:gd name="connsiteX107" fmla="*/ 115893 w 4417162"/>
              <a:gd name="connsiteY107" fmla="*/ 5186362 h 6858000"/>
              <a:gd name="connsiteX108" fmla="*/ 134368 w 4417162"/>
              <a:gd name="connsiteY108" fmla="*/ 5226050 h 6858000"/>
              <a:gd name="connsiteX109" fmla="*/ 152844 w 4417162"/>
              <a:gd name="connsiteY109" fmla="*/ 5268912 h 6858000"/>
              <a:gd name="connsiteX110" fmla="*/ 167960 w 4417162"/>
              <a:gd name="connsiteY110" fmla="*/ 5313362 h 6858000"/>
              <a:gd name="connsiteX111" fmla="*/ 178038 w 4417162"/>
              <a:gd name="connsiteY111" fmla="*/ 5365750 h 6858000"/>
              <a:gd name="connsiteX112" fmla="*/ 188115 w 4417162"/>
              <a:gd name="connsiteY112" fmla="*/ 5426075 h 6858000"/>
              <a:gd name="connsiteX113" fmla="*/ 189795 w 4417162"/>
              <a:gd name="connsiteY113" fmla="*/ 5494337 h 6858000"/>
              <a:gd name="connsiteX114" fmla="*/ 188115 w 4417162"/>
              <a:gd name="connsiteY114" fmla="*/ 5562600 h 6858000"/>
              <a:gd name="connsiteX115" fmla="*/ 178038 w 4417162"/>
              <a:gd name="connsiteY115" fmla="*/ 5622925 h 6858000"/>
              <a:gd name="connsiteX116" fmla="*/ 167960 w 4417162"/>
              <a:gd name="connsiteY116" fmla="*/ 5675312 h 6858000"/>
              <a:gd name="connsiteX117" fmla="*/ 152844 w 4417162"/>
              <a:gd name="connsiteY117" fmla="*/ 5721350 h 6858000"/>
              <a:gd name="connsiteX118" fmla="*/ 134368 w 4417162"/>
              <a:gd name="connsiteY118" fmla="*/ 5762625 h 6858000"/>
              <a:gd name="connsiteX119" fmla="*/ 115893 w 4417162"/>
              <a:gd name="connsiteY119" fmla="*/ 5802312 h 6858000"/>
              <a:gd name="connsiteX120" fmla="*/ 95738 w 4417162"/>
              <a:gd name="connsiteY120" fmla="*/ 5840412 h 6858000"/>
              <a:gd name="connsiteX121" fmla="*/ 75583 w 4417162"/>
              <a:gd name="connsiteY121" fmla="*/ 5876925 h 6858000"/>
              <a:gd name="connsiteX122" fmla="*/ 55427 w 4417162"/>
              <a:gd name="connsiteY122" fmla="*/ 5915025 h 6858000"/>
              <a:gd name="connsiteX123" fmla="*/ 38632 w 4417162"/>
              <a:gd name="connsiteY123" fmla="*/ 5956300 h 6858000"/>
              <a:gd name="connsiteX124" fmla="*/ 23515 w 4417162"/>
              <a:gd name="connsiteY124" fmla="*/ 6003925 h 6858000"/>
              <a:gd name="connsiteX125" fmla="*/ 11758 w 4417162"/>
              <a:gd name="connsiteY125" fmla="*/ 6056312 h 6858000"/>
              <a:gd name="connsiteX126" fmla="*/ 3359 w 4417162"/>
              <a:gd name="connsiteY126" fmla="*/ 6113462 h 6858000"/>
              <a:gd name="connsiteX127" fmla="*/ 0 w 4417162"/>
              <a:gd name="connsiteY127" fmla="*/ 6183312 h 6858000"/>
              <a:gd name="connsiteX128" fmla="*/ 3359 w 4417162"/>
              <a:gd name="connsiteY128" fmla="*/ 6251575 h 6858000"/>
              <a:gd name="connsiteX129" fmla="*/ 11758 w 4417162"/>
              <a:gd name="connsiteY129" fmla="*/ 6311900 h 6858000"/>
              <a:gd name="connsiteX130" fmla="*/ 23515 w 4417162"/>
              <a:gd name="connsiteY130" fmla="*/ 6361112 h 6858000"/>
              <a:gd name="connsiteX131" fmla="*/ 38632 w 4417162"/>
              <a:gd name="connsiteY131" fmla="*/ 6407150 h 6858000"/>
              <a:gd name="connsiteX132" fmla="*/ 55427 w 4417162"/>
              <a:gd name="connsiteY132" fmla="*/ 6448425 h 6858000"/>
              <a:gd name="connsiteX133" fmla="*/ 73903 w 4417162"/>
              <a:gd name="connsiteY133" fmla="*/ 6488112 h 6858000"/>
              <a:gd name="connsiteX134" fmla="*/ 92379 w 4417162"/>
              <a:gd name="connsiteY134" fmla="*/ 6523037 h 6858000"/>
              <a:gd name="connsiteX135" fmla="*/ 112534 w 4417162"/>
              <a:gd name="connsiteY135" fmla="*/ 6561137 h 6858000"/>
              <a:gd name="connsiteX136" fmla="*/ 132689 w 4417162"/>
              <a:gd name="connsiteY136" fmla="*/ 6597650 h 6858000"/>
              <a:gd name="connsiteX137" fmla="*/ 149485 w 4417162"/>
              <a:gd name="connsiteY137" fmla="*/ 6640512 h 6858000"/>
              <a:gd name="connsiteX138" fmla="*/ 166281 w 4417162"/>
              <a:gd name="connsiteY138" fmla="*/ 6683375 h 6858000"/>
              <a:gd name="connsiteX139" fmla="*/ 176358 w 4417162"/>
              <a:gd name="connsiteY139" fmla="*/ 6735762 h 6858000"/>
              <a:gd name="connsiteX140" fmla="*/ 184756 w 4417162"/>
              <a:gd name="connsiteY140" fmla="*/ 6791325 h 6858000"/>
              <a:gd name="connsiteX141" fmla="*/ 189795 w 4417162"/>
              <a:gd name="connsiteY141" fmla="*/ 6858000 h 6858000"/>
              <a:gd name="connsiteX142" fmla="*/ 334173 w 4417162"/>
              <a:gd name="connsiteY142" fmla="*/ 6858000 h 6858000"/>
              <a:gd name="connsiteX143" fmla="*/ 334174 w 4417162"/>
              <a:gd name="connsiteY143" fmla="*/ 6858000 h 6858000"/>
              <a:gd name="connsiteX144" fmla="*/ 4417162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4417162" y="0"/>
                </a:move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4417162"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itle 2">
            <a:extLst>
              <a:ext uri="{FF2B5EF4-FFF2-40B4-BE49-F238E27FC236}">
                <a16:creationId xmlns:a16="http://schemas.microsoft.com/office/drawing/2014/main" id="{3C21F126-4E13-9F93-1650-63FEF4540CE1}"/>
              </a:ext>
            </a:extLst>
          </p:cNvPr>
          <p:cNvSpPr>
            <a:spLocks noGrp="1"/>
          </p:cNvSpPr>
          <p:nvPr>
            <p:ph type="title"/>
          </p:nvPr>
        </p:nvSpPr>
        <p:spPr>
          <a:xfrm>
            <a:off x="457201" y="723406"/>
            <a:ext cx="3234018" cy="3826728"/>
          </a:xfrm>
        </p:spPr>
        <p:txBody>
          <a:bodyPr vert="horz" lIns="91440" tIns="45720" rIns="91440" bIns="45720" rtlCol="0" anchor="b">
            <a:normAutofit/>
          </a:bodyPr>
          <a:lstStyle/>
          <a:p>
            <a:pPr algn="ctr"/>
            <a:r>
              <a:rPr lang="en-US" sz="6400" b="1" kern="1200" dirty="0">
                <a:solidFill>
                  <a:schemeClr val="tx1"/>
                </a:solidFill>
                <a:latin typeface="+mj-lt"/>
                <a:ea typeface="+mj-ea"/>
                <a:cs typeface="+mj-cs"/>
              </a:rPr>
              <a:t>Woven Fabric:  </a:t>
            </a:r>
            <a:r>
              <a:rPr lang="en-US" sz="6400" kern="1200" dirty="0">
                <a:solidFill>
                  <a:schemeClr val="tx1"/>
                </a:solidFill>
                <a:latin typeface="+mj-lt"/>
                <a:ea typeface="+mj-ea"/>
                <a:cs typeface="+mj-cs"/>
              </a:rPr>
              <a:t>Not Hooped</a:t>
            </a:r>
          </a:p>
        </p:txBody>
      </p:sp>
      <p:pic>
        <p:nvPicPr>
          <p:cNvPr id="2" name="Picture 1">
            <a:extLst>
              <a:ext uri="{FF2B5EF4-FFF2-40B4-BE49-F238E27FC236}">
                <a16:creationId xmlns:a16="http://schemas.microsoft.com/office/drawing/2014/main" id="{58AC5009-FA2D-B350-09A3-2C41C62BC2BB}"/>
              </a:ext>
            </a:extLst>
          </p:cNvPr>
          <p:cNvPicPr>
            <a:picLocks noChangeAspect="1"/>
          </p:cNvPicPr>
          <p:nvPr/>
        </p:nvPicPr>
        <p:blipFill>
          <a:blip r:embed="rId2"/>
          <a:stretch>
            <a:fillRect/>
          </a:stretch>
        </p:blipFill>
        <p:spPr>
          <a:xfrm>
            <a:off x="4482396" y="1854200"/>
            <a:ext cx="7620003" cy="3200400"/>
          </a:xfrm>
          <a:prstGeom prst="rect">
            <a:avLst/>
          </a:prstGeom>
        </p:spPr>
      </p:pic>
    </p:spTree>
    <p:extLst>
      <p:ext uri="{BB962C8B-B14F-4D97-AF65-F5344CB8AC3E}">
        <p14:creationId xmlns:p14="http://schemas.microsoft.com/office/powerpoint/2010/main" val="38449795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25AC39-5F85-4CAA-8A81-A1287086B2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95DA4D23-37FC-4B90-8188-F0377C5FF4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417162" cy="6858000"/>
          </a:xfrm>
          <a:custGeom>
            <a:avLst/>
            <a:gdLst>
              <a:gd name="connsiteX0" fmla="*/ 0 w 4417162"/>
              <a:gd name="connsiteY0" fmla="*/ 0 h 6858000"/>
              <a:gd name="connsiteX1" fmla="*/ 144378 w 4417162"/>
              <a:gd name="connsiteY1" fmla="*/ 0 h 6858000"/>
              <a:gd name="connsiteX2" fmla="*/ 2310062 w 4417162"/>
              <a:gd name="connsiteY2" fmla="*/ 0 h 6858000"/>
              <a:gd name="connsiteX3" fmla="*/ 4227367 w 4417162"/>
              <a:gd name="connsiteY3" fmla="*/ 0 h 6858000"/>
              <a:gd name="connsiteX4" fmla="*/ 4232407 w 4417162"/>
              <a:gd name="connsiteY4" fmla="*/ 66675 h 6858000"/>
              <a:gd name="connsiteX5" fmla="*/ 4240804 w 4417162"/>
              <a:gd name="connsiteY5" fmla="*/ 122237 h 6858000"/>
              <a:gd name="connsiteX6" fmla="*/ 4250882 w 4417162"/>
              <a:gd name="connsiteY6" fmla="*/ 174625 h 6858000"/>
              <a:gd name="connsiteX7" fmla="*/ 4267678 w 4417162"/>
              <a:gd name="connsiteY7" fmla="*/ 217487 h 6858000"/>
              <a:gd name="connsiteX8" fmla="*/ 4284474 w 4417162"/>
              <a:gd name="connsiteY8" fmla="*/ 260350 h 6858000"/>
              <a:gd name="connsiteX9" fmla="*/ 4304629 w 4417162"/>
              <a:gd name="connsiteY9" fmla="*/ 296862 h 6858000"/>
              <a:gd name="connsiteX10" fmla="*/ 4324784 w 4417162"/>
              <a:gd name="connsiteY10" fmla="*/ 334962 h 6858000"/>
              <a:gd name="connsiteX11" fmla="*/ 4343260 w 4417162"/>
              <a:gd name="connsiteY11" fmla="*/ 369887 h 6858000"/>
              <a:gd name="connsiteX12" fmla="*/ 4361735 w 4417162"/>
              <a:gd name="connsiteY12" fmla="*/ 409575 h 6858000"/>
              <a:gd name="connsiteX13" fmla="*/ 4378531 w 4417162"/>
              <a:gd name="connsiteY13" fmla="*/ 450850 h 6858000"/>
              <a:gd name="connsiteX14" fmla="*/ 4393648 w 4417162"/>
              <a:gd name="connsiteY14" fmla="*/ 496887 h 6858000"/>
              <a:gd name="connsiteX15" fmla="*/ 4405405 w 4417162"/>
              <a:gd name="connsiteY15" fmla="*/ 546100 h 6858000"/>
              <a:gd name="connsiteX16" fmla="*/ 4413803 w 4417162"/>
              <a:gd name="connsiteY16" fmla="*/ 606425 h 6858000"/>
              <a:gd name="connsiteX17" fmla="*/ 4417162 w 4417162"/>
              <a:gd name="connsiteY17" fmla="*/ 673100 h 6858000"/>
              <a:gd name="connsiteX18" fmla="*/ 4413803 w 4417162"/>
              <a:gd name="connsiteY18" fmla="*/ 744537 h 6858000"/>
              <a:gd name="connsiteX19" fmla="*/ 4405405 w 4417162"/>
              <a:gd name="connsiteY19" fmla="*/ 801687 h 6858000"/>
              <a:gd name="connsiteX20" fmla="*/ 4393648 w 4417162"/>
              <a:gd name="connsiteY20" fmla="*/ 854075 h 6858000"/>
              <a:gd name="connsiteX21" fmla="*/ 4378531 w 4417162"/>
              <a:gd name="connsiteY21" fmla="*/ 901700 h 6858000"/>
              <a:gd name="connsiteX22" fmla="*/ 4361735 w 4417162"/>
              <a:gd name="connsiteY22" fmla="*/ 942975 h 6858000"/>
              <a:gd name="connsiteX23" fmla="*/ 4341580 w 4417162"/>
              <a:gd name="connsiteY23" fmla="*/ 981075 h 6858000"/>
              <a:gd name="connsiteX24" fmla="*/ 4321425 w 4417162"/>
              <a:gd name="connsiteY24" fmla="*/ 1017587 h 6858000"/>
              <a:gd name="connsiteX25" fmla="*/ 4301270 w 4417162"/>
              <a:gd name="connsiteY25" fmla="*/ 1055687 h 6858000"/>
              <a:gd name="connsiteX26" fmla="*/ 4282794 w 4417162"/>
              <a:gd name="connsiteY26" fmla="*/ 1095375 h 6858000"/>
              <a:gd name="connsiteX27" fmla="*/ 4264318 w 4417162"/>
              <a:gd name="connsiteY27" fmla="*/ 1136650 h 6858000"/>
              <a:gd name="connsiteX28" fmla="*/ 4249203 w 4417162"/>
              <a:gd name="connsiteY28" fmla="*/ 1182687 h 6858000"/>
              <a:gd name="connsiteX29" fmla="*/ 4239125 w 4417162"/>
              <a:gd name="connsiteY29" fmla="*/ 1235075 h 6858000"/>
              <a:gd name="connsiteX30" fmla="*/ 4229047 w 4417162"/>
              <a:gd name="connsiteY30" fmla="*/ 1295400 h 6858000"/>
              <a:gd name="connsiteX31" fmla="*/ 4227367 w 4417162"/>
              <a:gd name="connsiteY31" fmla="*/ 1363662 h 6858000"/>
              <a:gd name="connsiteX32" fmla="*/ 4229047 w 4417162"/>
              <a:gd name="connsiteY32" fmla="*/ 1431925 h 6858000"/>
              <a:gd name="connsiteX33" fmla="*/ 4239125 w 4417162"/>
              <a:gd name="connsiteY33" fmla="*/ 1492250 h 6858000"/>
              <a:gd name="connsiteX34" fmla="*/ 4249203 w 4417162"/>
              <a:gd name="connsiteY34" fmla="*/ 1544637 h 6858000"/>
              <a:gd name="connsiteX35" fmla="*/ 4264318 w 4417162"/>
              <a:gd name="connsiteY35" fmla="*/ 1589087 h 6858000"/>
              <a:gd name="connsiteX36" fmla="*/ 4282794 w 4417162"/>
              <a:gd name="connsiteY36" fmla="*/ 1631950 h 6858000"/>
              <a:gd name="connsiteX37" fmla="*/ 4301270 w 4417162"/>
              <a:gd name="connsiteY37" fmla="*/ 1671637 h 6858000"/>
              <a:gd name="connsiteX38" fmla="*/ 4321425 w 4417162"/>
              <a:gd name="connsiteY38" fmla="*/ 1708150 h 6858000"/>
              <a:gd name="connsiteX39" fmla="*/ 4341580 w 4417162"/>
              <a:gd name="connsiteY39" fmla="*/ 1743075 h 6858000"/>
              <a:gd name="connsiteX40" fmla="*/ 4361735 w 4417162"/>
              <a:gd name="connsiteY40" fmla="*/ 1782762 h 6858000"/>
              <a:gd name="connsiteX41" fmla="*/ 4378531 w 4417162"/>
              <a:gd name="connsiteY41" fmla="*/ 1824037 h 6858000"/>
              <a:gd name="connsiteX42" fmla="*/ 4393648 w 4417162"/>
              <a:gd name="connsiteY42" fmla="*/ 1870075 h 6858000"/>
              <a:gd name="connsiteX43" fmla="*/ 4405405 w 4417162"/>
              <a:gd name="connsiteY43" fmla="*/ 1922462 h 6858000"/>
              <a:gd name="connsiteX44" fmla="*/ 4413803 w 4417162"/>
              <a:gd name="connsiteY44" fmla="*/ 1982787 h 6858000"/>
              <a:gd name="connsiteX45" fmla="*/ 4417162 w 4417162"/>
              <a:gd name="connsiteY45" fmla="*/ 2051050 h 6858000"/>
              <a:gd name="connsiteX46" fmla="*/ 4413803 w 4417162"/>
              <a:gd name="connsiteY46" fmla="*/ 2119312 h 6858000"/>
              <a:gd name="connsiteX47" fmla="*/ 4405405 w 4417162"/>
              <a:gd name="connsiteY47" fmla="*/ 2179637 h 6858000"/>
              <a:gd name="connsiteX48" fmla="*/ 4393648 w 4417162"/>
              <a:gd name="connsiteY48" fmla="*/ 2232025 h 6858000"/>
              <a:gd name="connsiteX49" fmla="*/ 4378531 w 4417162"/>
              <a:gd name="connsiteY49" fmla="*/ 2278062 h 6858000"/>
              <a:gd name="connsiteX50" fmla="*/ 4361735 w 4417162"/>
              <a:gd name="connsiteY50" fmla="*/ 2319337 h 6858000"/>
              <a:gd name="connsiteX51" fmla="*/ 4341580 w 4417162"/>
              <a:gd name="connsiteY51" fmla="*/ 2359025 h 6858000"/>
              <a:gd name="connsiteX52" fmla="*/ 4321425 w 4417162"/>
              <a:gd name="connsiteY52" fmla="*/ 2395537 h 6858000"/>
              <a:gd name="connsiteX53" fmla="*/ 4301270 w 4417162"/>
              <a:gd name="connsiteY53" fmla="*/ 2433637 h 6858000"/>
              <a:gd name="connsiteX54" fmla="*/ 4282794 w 4417162"/>
              <a:gd name="connsiteY54" fmla="*/ 2471737 h 6858000"/>
              <a:gd name="connsiteX55" fmla="*/ 4264318 w 4417162"/>
              <a:gd name="connsiteY55" fmla="*/ 2513012 h 6858000"/>
              <a:gd name="connsiteX56" fmla="*/ 4249203 w 4417162"/>
              <a:gd name="connsiteY56" fmla="*/ 2560637 h 6858000"/>
              <a:gd name="connsiteX57" fmla="*/ 4239125 w 4417162"/>
              <a:gd name="connsiteY57" fmla="*/ 2613025 h 6858000"/>
              <a:gd name="connsiteX58" fmla="*/ 4229047 w 4417162"/>
              <a:gd name="connsiteY58" fmla="*/ 2671762 h 6858000"/>
              <a:gd name="connsiteX59" fmla="*/ 4227367 w 4417162"/>
              <a:gd name="connsiteY59" fmla="*/ 2741612 h 6858000"/>
              <a:gd name="connsiteX60" fmla="*/ 4229047 w 4417162"/>
              <a:gd name="connsiteY60" fmla="*/ 2809875 h 6858000"/>
              <a:gd name="connsiteX61" fmla="*/ 4239125 w 4417162"/>
              <a:gd name="connsiteY61" fmla="*/ 2868612 h 6858000"/>
              <a:gd name="connsiteX62" fmla="*/ 4249203 w 4417162"/>
              <a:gd name="connsiteY62" fmla="*/ 2922587 h 6858000"/>
              <a:gd name="connsiteX63" fmla="*/ 4264318 w 4417162"/>
              <a:gd name="connsiteY63" fmla="*/ 2967037 h 6858000"/>
              <a:gd name="connsiteX64" fmla="*/ 4282794 w 4417162"/>
              <a:gd name="connsiteY64" fmla="*/ 3009900 h 6858000"/>
              <a:gd name="connsiteX65" fmla="*/ 4301270 w 4417162"/>
              <a:gd name="connsiteY65" fmla="*/ 3046412 h 6858000"/>
              <a:gd name="connsiteX66" fmla="*/ 4321425 w 4417162"/>
              <a:gd name="connsiteY66" fmla="*/ 3084512 h 6858000"/>
              <a:gd name="connsiteX67" fmla="*/ 4341580 w 4417162"/>
              <a:gd name="connsiteY67" fmla="*/ 3121025 h 6858000"/>
              <a:gd name="connsiteX68" fmla="*/ 4361735 w 4417162"/>
              <a:gd name="connsiteY68" fmla="*/ 3160712 h 6858000"/>
              <a:gd name="connsiteX69" fmla="*/ 4378531 w 4417162"/>
              <a:gd name="connsiteY69" fmla="*/ 3201987 h 6858000"/>
              <a:gd name="connsiteX70" fmla="*/ 4393648 w 4417162"/>
              <a:gd name="connsiteY70" fmla="*/ 3248025 h 6858000"/>
              <a:gd name="connsiteX71" fmla="*/ 4405405 w 4417162"/>
              <a:gd name="connsiteY71" fmla="*/ 3300412 h 6858000"/>
              <a:gd name="connsiteX72" fmla="*/ 4413803 w 4417162"/>
              <a:gd name="connsiteY72" fmla="*/ 3360737 h 6858000"/>
              <a:gd name="connsiteX73" fmla="*/ 4417162 w 4417162"/>
              <a:gd name="connsiteY73" fmla="*/ 3427412 h 6858000"/>
              <a:gd name="connsiteX74" fmla="*/ 4413803 w 4417162"/>
              <a:gd name="connsiteY74" fmla="*/ 3497262 h 6858000"/>
              <a:gd name="connsiteX75" fmla="*/ 4405405 w 4417162"/>
              <a:gd name="connsiteY75" fmla="*/ 3557587 h 6858000"/>
              <a:gd name="connsiteX76" fmla="*/ 4393648 w 4417162"/>
              <a:gd name="connsiteY76" fmla="*/ 3609975 h 6858000"/>
              <a:gd name="connsiteX77" fmla="*/ 4378531 w 4417162"/>
              <a:gd name="connsiteY77" fmla="*/ 3656012 h 6858000"/>
              <a:gd name="connsiteX78" fmla="*/ 4361735 w 4417162"/>
              <a:gd name="connsiteY78" fmla="*/ 3697287 h 6858000"/>
              <a:gd name="connsiteX79" fmla="*/ 4341580 w 4417162"/>
              <a:gd name="connsiteY79" fmla="*/ 3736975 h 6858000"/>
              <a:gd name="connsiteX80" fmla="*/ 4301270 w 4417162"/>
              <a:gd name="connsiteY80" fmla="*/ 3811587 h 6858000"/>
              <a:gd name="connsiteX81" fmla="*/ 4282794 w 4417162"/>
              <a:gd name="connsiteY81" fmla="*/ 3848100 h 6858000"/>
              <a:gd name="connsiteX82" fmla="*/ 4264318 w 4417162"/>
              <a:gd name="connsiteY82" fmla="*/ 3890962 h 6858000"/>
              <a:gd name="connsiteX83" fmla="*/ 4249203 w 4417162"/>
              <a:gd name="connsiteY83" fmla="*/ 3935412 h 6858000"/>
              <a:gd name="connsiteX84" fmla="*/ 4239125 w 4417162"/>
              <a:gd name="connsiteY84" fmla="*/ 3987800 h 6858000"/>
              <a:gd name="connsiteX85" fmla="*/ 4229047 w 4417162"/>
              <a:gd name="connsiteY85" fmla="*/ 4048125 h 6858000"/>
              <a:gd name="connsiteX86" fmla="*/ 4227367 w 4417162"/>
              <a:gd name="connsiteY86" fmla="*/ 4116387 h 6858000"/>
              <a:gd name="connsiteX87" fmla="*/ 4229047 w 4417162"/>
              <a:gd name="connsiteY87" fmla="*/ 4186237 h 6858000"/>
              <a:gd name="connsiteX88" fmla="*/ 4239125 w 4417162"/>
              <a:gd name="connsiteY88" fmla="*/ 4244975 h 6858000"/>
              <a:gd name="connsiteX89" fmla="*/ 4249203 w 4417162"/>
              <a:gd name="connsiteY89" fmla="*/ 4297362 h 6858000"/>
              <a:gd name="connsiteX90" fmla="*/ 4264318 w 4417162"/>
              <a:gd name="connsiteY90" fmla="*/ 4343400 h 6858000"/>
              <a:gd name="connsiteX91" fmla="*/ 4282794 w 4417162"/>
              <a:gd name="connsiteY91" fmla="*/ 4386262 h 6858000"/>
              <a:gd name="connsiteX92" fmla="*/ 4301270 w 4417162"/>
              <a:gd name="connsiteY92" fmla="*/ 4424362 h 6858000"/>
              <a:gd name="connsiteX93" fmla="*/ 4341580 w 4417162"/>
              <a:gd name="connsiteY93" fmla="*/ 4498975 h 6858000"/>
              <a:gd name="connsiteX94" fmla="*/ 4361735 w 4417162"/>
              <a:gd name="connsiteY94" fmla="*/ 4537075 h 6858000"/>
              <a:gd name="connsiteX95" fmla="*/ 4378531 w 4417162"/>
              <a:gd name="connsiteY95" fmla="*/ 4579937 h 6858000"/>
              <a:gd name="connsiteX96" fmla="*/ 4393648 w 4417162"/>
              <a:gd name="connsiteY96" fmla="*/ 4625975 h 6858000"/>
              <a:gd name="connsiteX97" fmla="*/ 4405405 w 4417162"/>
              <a:gd name="connsiteY97" fmla="*/ 4678362 h 6858000"/>
              <a:gd name="connsiteX98" fmla="*/ 4413803 w 4417162"/>
              <a:gd name="connsiteY98" fmla="*/ 4738687 h 6858000"/>
              <a:gd name="connsiteX99" fmla="*/ 4417162 w 4417162"/>
              <a:gd name="connsiteY99" fmla="*/ 4806950 h 6858000"/>
              <a:gd name="connsiteX100" fmla="*/ 4413803 w 4417162"/>
              <a:gd name="connsiteY100" fmla="*/ 4875212 h 6858000"/>
              <a:gd name="connsiteX101" fmla="*/ 4405405 w 4417162"/>
              <a:gd name="connsiteY101" fmla="*/ 4935537 h 6858000"/>
              <a:gd name="connsiteX102" fmla="*/ 4393648 w 4417162"/>
              <a:gd name="connsiteY102" fmla="*/ 4987925 h 6858000"/>
              <a:gd name="connsiteX103" fmla="*/ 4378531 w 4417162"/>
              <a:gd name="connsiteY103" fmla="*/ 5033962 h 6858000"/>
              <a:gd name="connsiteX104" fmla="*/ 4361735 w 4417162"/>
              <a:gd name="connsiteY104" fmla="*/ 5075237 h 6858000"/>
              <a:gd name="connsiteX105" fmla="*/ 4341580 w 4417162"/>
              <a:gd name="connsiteY105" fmla="*/ 5114925 h 6858000"/>
              <a:gd name="connsiteX106" fmla="*/ 4321425 w 4417162"/>
              <a:gd name="connsiteY106" fmla="*/ 5149850 h 6858000"/>
              <a:gd name="connsiteX107" fmla="*/ 4301270 w 4417162"/>
              <a:gd name="connsiteY107" fmla="*/ 5186362 h 6858000"/>
              <a:gd name="connsiteX108" fmla="*/ 4282794 w 4417162"/>
              <a:gd name="connsiteY108" fmla="*/ 5226050 h 6858000"/>
              <a:gd name="connsiteX109" fmla="*/ 4264318 w 4417162"/>
              <a:gd name="connsiteY109" fmla="*/ 5268912 h 6858000"/>
              <a:gd name="connsiteX110" fmla="*/ 4249203 w 4417162"/>
              <a:gd name="connsiteY110" fmla="*/ 5313362 h 6858000"/>
              <a:gd name="connsiteX111" fmla="*/ 4239125 w 4417162"/>
              <a:gd name="connsiteY111" fmla="*/ 5365750 h 6858000"/>
              <a:gd name="connsiteX112" fmla="*/ 4229047 w 4417162"/>
              <a:gd name="connsiteY112" fmla="*/ 5426075 h 6858000"/>
              <a:gd name="connsiteX113" fmla="*/ 4227367 w 4417162"/>
              <a:gd name="connsiteY113" fmla="*/ 5494337 h 6858000"/>
              <a:gd name="connsiteX114" fmla="*/ 4229047 w 4417162"/>
              <a:gd name="connsiteY114" fmla="*/ 5562600 h 6858000"/>
              <a:gd name="connsiteX115" fmla="*/ 4239125 w 4417162"/>
              <a:gd name="connsiteY115" fmla="*/ 5622925 h 6858000"/>
              <a:gd name="connsiteX116" fmla="*/ 4249203 w 4417162"/>
              <a:gd name="connsiteY116" fmla="*/ 5675312 h 6858000"/>
              <a:gd name="connsiteX117" fmla="*/ 4264318 w 4417162"/>
              <a:gd name="connsiteY117" fmla="*/ 5721350 h 6858000"/>
              <a:gd name="connsiteX118" fmla="*/ 4282794 w 4417162"/>
              <a:gd name="connsiteY118" fmla="*/ 5762625 h 6858000"/>
              <a:gd name="connsiteX119" fmla="*/ 4301270 w 4417162"/>
              <a:gd name="connsiteY119" fmla="*/ 5802312 h 6858000"/>
              <a:gd name="connsiteX120" fmla="*/ 4321425 w 4417162"/>
              <a:gd name="connsiteY120" fmla="*/ 5840412 h 6858000"/>
              <a:gd name="connsiteX121" fmla="*/ 4341580 w 4417162"/>
              <a:gd name="connsiteY121" fmla="*/ 5876925 h 6858000"/>
              <a:gd name="connsiteX122" fmla="*/ 4361735 w 4417162"/>
              <a:gd name="connsiteY122" fmla="*/ 5915025 h 6858000"/>
              <a:gd name="connsiteX123" fmla="*/ 4378531 w 4417162"/>
              <a:gd name="connsiteY123" fmla="*/ 5956300 h 6858000"/>
              <a:gd name="connsiteX124" fmla="*/ 4393648 w 4417162"/>
              <a:gd name="connsiteY124" fmla="*/ 6003925 h 6858000"/>
              <a:gd name="connsiteX125" fmla="*/ 4405405 w 4417162"/>
              <a:gd name="connsiteY125" fmla="*/ 6056312 h 6858000"/>
              <a:gd name="connsiteX126" fmla="*/ 4413803 w 4417162"/>
              <a:gd name="connsiteY126" fmla="*/ 6113462 h 6858000"/>
              <a:gd name="connsiteX127" fmla="*/ 4417162 w 4417162"/>
              <a:gd name="connsiteY127" fmla="*/ 6183312 h 6858000"/>
              <a:gd name="connsiteX128" fmla="*/ 4413803 w 4417162"/>
              <a:gd name="connsiteY128" fmla="*/ 6251575 h 6858000"/>
              <a:gd name="connsiteX129" fmla="*/ 4405405 w 4417162"/>
              <a:gd name="connsiteY129" fmla="*/ 6311900 h 6858000"/>
              <a:gd name="connsiteX130" fmla="*/ 4393648 w 4417162"/>
              <a:gd name="connsiteY130" fmla="*/ 6361112 h 6858000"/>
              <a:gd name="connsiteX131" fmla="*/ 4378531 w 4417162"/>
              <a:gd name="connsiteY131" fmla="*/ 6407150 h 6858000"/>
              <a:gd name="connsiteX132" fmla="*/ 4361735 w 4417162"/>
              <a:gd name="connsiteY132" fmla="*/ 6448425 h 6858000"/>
              <a:gd name="connsiteX133" fmla="*/ 4343260 w 4417162"/>
              <a:gd name="connsiteY133" fmla="*/ 6488112 h 6858000"/>
              <a:gd name="connsiteX134" fmla="*/ 4324784 w 4417162"/>
              <a:gd name="connsiteY134" fmla="*/ 6523037 h 6858000"/>
              <a:gd name="connsiteX135" fmla="*/ 4304629 w 4417162"/>
              <a:gd name="connsiteY135" fmla="*/ 6561137 h 6858000"/>
              <a:gd name="connsiteX136" fmla="*/ 4284474 w 4417162"/>
              <a:gd name="connsiteY136" fmla="*/ 6597650 h 6858000"/>
              <a:gd name="connsiteX137" fmla="*/ 4267678 w 4417162"/>
              <a:gd name="connsiteY137" fmla="*/ 6640512 h 6858000"/>
              <a:gd name="connsiteX138" fmla="*/ 4250882 w 4417162"/>
              <a:gd name="connsiteY138" fmla="*/ 6683375 h 6858000"/>
              <a:gd name="connsiteX139" fmla="*/ 4240804 w 4417162"/>
              <a:gd name="connsiteY139" fmla="*/ 6735762 h 6858000"/>
              <a:gd name="connsiteX140" fmla="*/ 4232407 w 4417162"/>
              <a:gd name="connsiteY140" fmla="*/ 6791325 h 6858000"/>
              <a:gd name="connsiteX141" fmla="*/ 4227367 w 4417162"/>
              <a:gd name="connsiteY141" fmla="*/ 6858000 h 6858000"/>
              <a:gd name="connsiteX142" fmla="*/ 2310062 w 4417162"/>
              <a:gd name="connsiteY142" fmla="*/ 6858000 h 6858000"/>
              <a:gd name="connsiteX143" fmla="*/ 144378 w 4417162"/>
              <a:gd name="connsiteY143" fmla="*/ 6858000 h 6858000"/>
              <a:gd name="connsiteX144" fmla="*/ 0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0" y="0"/>
                </a:moveTo>
                <a:lnTo>
                  <a:pt x="144378" y="0"/>
                </a:lnTo>
                <a:lnTo>
                  <a:pt x="2310062" y="0"/>
                </a:lnTo>
                <a:lnTo>
                  <a:pt x="4227367" y="0"/>
                </a:lnTo>
                <a:lnTo>
                  <a:pt x="4232407" y="66675"/>
                </a:lnTo>
                <a:lnTo>
                  <a:pt x="4240804" y="122237"/>
                </a:lnTo>
                <a:lnTo>
                  <a:pt x="4250882" y="174625"/>
                </a:lnTo>
                <a:lnTo>
                  <a:pt x="4267678" y="217487"/>
                </a:lnTo>
                <a:lnTo>
                  <a:pt x="4284474" y="260350"/>
                </a:lnTo>
                <a:lnTo>
                  <a:pt x="4304629" y="296862"/>
                </a:lnTo>
                <a:lnTo>
                  <a:pt x="4324784" y="334962"/>
                </a:lnTo>
                <a:lnTo>
                  <a:pt x="4343260" y="369887"/>
                </a:lnTo>
                <a:lnTo>
                  <a:pt x="4361735" y="409575"/>
                </a:lnTo>
                <a:lnTo>
                  <a:pt x="4378531" y="450850"/>
                </a:lnTo>
                <a:lnTo>
                  <a:pt x="4393648" y="496887"/>
                </a:lnTo>
                <a:lnTo>
                  <a:pt x="4405405" y="546100"/>
                </a:lnTo>
                <a:lnTo>
                  <a:pt x="4413803" y="606425"/>
                </a:lnTo>
                <a:lnTo>
                  <a:pt x="4417162" y="673100"/>
                </a:lnTo>
                <a:lnTo>
                  <a:pt x="4413803" y="744537"/>
                </a:lnTo>
                <a:lnTo>
                  <a:pt x="4405405" y="801687"/>
                </a:lnTo>
                <a:lnTo>
                  <a:pt x="4393648" y="854075"/>
                </a:lnTo>
                <a:lnTo>
                  <a:pt x="4378531" y="901700"/>
                </a:lnTo>
                <a:lnTo>
                  <a:pt x="4361735" y="942975"/>
                </a:lnTo>
                <a:lnTo>
                  <a:pt x="4341580" y="981075"/>
                </a:lnTo>
                <a:lnTo>
                  <a:pt x="4321425" y="1017587"/>
                </a:lnTo>
                <a:lnTo>
                  <a:pt x="4301270" y="1055687"/>
                </a:lnTo>
                <a:lnTo>
                  <a:pt x="4282794" y="1095375"/>
                </a:lnTo>
                <a:lnTo>
                  <a:pt x="4264318" y="1136650"/>
                </a:lnTo>
                <a:lnTo>
                  <a:pt x="4249203" y="1182687"/>
                </a:lnTo>
                <a:lnTo>
                  <a:pt x="4239125" y="1235075"/>
                </a:lnTo>
                <a:lnTo>
                  <a:pt x="4229047" y="1295400"/>
                </a:lnTo>
                <a:lnTo>
                  <a:pt x="4227367" y="1363662"/>
                </a:lnTo>
                <a:lnTo>
                  <a:pt x="4229047" y="1431925"/>
                </a:lnTo>
                <a:lnTo>
                  <a:pt x="4239125" y="1492250"/>
                </a:lnTo>
                <a:lnTo>
                  <a:pt x="4249203" y="1544637"/>
                </a:lnTo>
                <a:lnTo>
                  <a:pt x="4264318" y="1589087"/>
                </a:lnTo>
                <a:lnTo>
                  <a:pt x="4282794" y="1631950"/>
                </a:lnTo>
                <a:lnTo>
                  <a:pt x="4301270" y="1671637"/>
                </a:lnTo>
                <a:lnTo>
                  <a:pt x="4321425" y="1708150"/>
                </a:lnTo>
                <a:lnTo>
                  <a:pt x="4341580" y="1743075"/>
                </a:lnTo>
                <a:lnTo>
                  <a:pt x="4361735" y="1782762"/>
                </a:lnTo>
                <a:lnTo>
                  <a:pt x="4378531" y="1824037"/>
                </a:lnTo>
                <a:lnTo>
                  <a:pt x="4393648" y="1870075"/>
                </a:lnTo>
                <a:lnTo>
                  <a:pt x="4405405" y="1922462"/>
                </a:lnTo>
                <a:lnTo>
                  <a:pt x="4413803" y="1982787"/>
                </a:lnTo>
                <a:lnTo>
                  <a:pt x="4417162" y="2051050"/>
                </a:lnTo>
                <a:lnTo>
                  <a:pt x="4413803" y="2119312"/>
                </a:lnTo>
                <a:lnTo>
                  <a:pt x="4405405" y="2179637"/>
                </a:lnTo>
                <a:lnTo>
                  <a:pt x="4393648" y="2232025"/>
                </a:lnTo>
                <a:lnTo>
                  <a:pt x="4378531" y="2278062"/>
                </a:lnTo>
                <a:lnTo>
                  <a:pt x="4361735" y="2319337"/>
                </a:lnTo>
                <a:lnTo>
                  <a:pt x="4341580" y="2359025"/>
                </a:lnTo>
                <a:lnTo>
                  <a:pt x="4321425" y="2395537"/>
                </a:lnTo>
                <a:lnTo>
                  <a:pt x="4301270" y="2433637"/>
                </a:lnTo>
                <a:lnTo>
                  <a:pt x="4282794" y="2471737"/>
                </a:lnTo>
                <a:lnTo>
                  <a:pt x="4264318" y="2513012"/>
                </a:lnTo>
                <a:lnTo>
                  <a:pt x="4249203" y="2560637"/>
                </a:lnTo>
                <a:lnTo>
                  <a:pt x="4239125" y="2613025"/>
                </a:lnTo>
                <a:lnTo>
                  <a:pt x="4229047" y="2671762"/>
                </a:lnTo>
                <a:lnTo>
                  <a:pt x="4227367" y="2741612"/>
                </a:lnTo>
                <a:lnTo>
                  <a:pt x="4229047" y="2809875"/>
                </a:lnTo>
                <a:lnTo>
                  <a:pt x="4239125" y="2868612"/>
                </a:lnTo>
                <a:lnTo>
                  <a:pt x="4249203" y="2922587"/>
                </a:lnTo>
                <a:lnTo>
                  <a:pt x="4264318" y="2967037"/>
                </a:lnTo>
                <a:lnTo>
                  <a:pt x="4282794" y="3009900"/>
                </a:lnTo>
                <a:lnTo>
                  <a:pt x="4301270" y="3046412"/>
                </a:lnTo>
                <a:lnTo>
                  <a:pt x="4321425" y="3084512"/>
                </a:lnTo>
                <a:lnTo>
                  <a:pt x="4341580" y="3121025"/>
                </a:lnTo>
                <a:lnTo>
                  <a:pt x="4361735" y="3160712"/>
                </a:lnTo>
                <a:lnTo>
                  <a:pt x="4378531" y="3201987"/>
                </a:lnTo>
                <a:lnTo>
                  <a:pt x="4393648" y="3248025"/>
                </a:lnTo>
                <a:lnTo>
                  <a:pt x="4405405" y="3300412"/>
                </a:lnTo>
                <a:lnTo>
                  <a:pt x="4413803" y="3360737"/>
                </a:lnTo>
                <a:lnTo>
                  <a:pt x="4417162" y="3427412"/>
                </a:lnTo>
                <a:lnTo>
                  <a:pt x="4413803" y="3497262"/>
                </a:lnTo>
                <a:lnTo>
                  <a:pt x="4405405" y="3557587"/>
                </a:lnTo>
                <a:lnTo>
                  <a:pt x="4393648" y="3609975"/>
                </a:lnTo>
                <a:lnTo>
                  <a:pt x="4378531" y="3656012"/>
                </a:lnTo>
                <a:lnTo>
                  <a:pt x="4361735" y="3697287"/>
                </a:lnTo>
                <a:lnTo>
                  <a:pt x="4341580" y="3736975"/>
                </a:lnTo>
                <a:lnTo>
                  <a:pt x="4301270" y="3811587"/>
                </a:lnTo>
                <a:lnTo>
                  <a:pt x="4282794" y="3848100"/>
                </a:lnTo>
                <a:lnTo>
                  <a:pt x="4264318" y="3890962"/>
                </a:lnTo>
                <a:lnTo>
                  <a:pt x="4249203" y="3935412"/>
                </a:lnTo>
                <a:lnTo>
                  <a:pt x="4239125" y="3987800"/>
                </a:lnTo>
                <a:lnTo>
                  <a:pt x="4229047" y="4048125"/>
                </a:lnTo>
                <a:lnTo>
                  <a:pt x="4227367" y="4116387"/>
                </a:lnTo>
                <a:lnTo>
                  <a:pt x="4229047" y="4186237"/>
                </a:lnTo>
                <a:lnTo>
                  <a:pt x="4239125" y="4244975"/>
                </a:lnTo>
                <a:lnTo>
                  <a:pt x="4249203" y="4297362"/>
                </a:lnTo>
                <a:lnTo>
                  <a:pt x="4264318" y="4343400"/>
                </a:lnTo>
                <a:lnTo>
                  <a:pt x="4282794" y="4386262"/>
                </a:lnTo>
                <a:lnTo>
                  <a:pt x="4301270" y="4424362"/>
                </a:lnTo>
                <a:lnTo>
                  <a:pt x="4341580" y="4498975"/>
                </a:lnTo>
                <a:lnTo>
                  <a:pt x="4361735" y="4537075"/>
                </a:lnTo>
                <a:lnTo>
                  <a:pt x="4378531" y="4579937"/>
                </a:lnTo>
                <a:lnTo>
                  <a:pt x="4393648" y="4625975"/>
                </a:lnTo>
                <a:lnTo>
                  <a:pt x="4405405" y="4678362"/>
                </a:lnTo>
                <a:lnTo>
                  <a:pt x="4413803" y="4738687"/>
                </a:lnTo>
                <a:lnTo>
                  <a:pt x="4417162" y="4806950"/>
                </a:lnTo>
                <a:lnTo>
                  <a:pt x="4413803" y="4875212"/>
                </a:lnTo>
                <a:lnTo>
                  <a:pt x="4405405" y="4935537"/>
                </a:lnTo>
                <a:lnTo>
                  <a:pt x="4393648" y="4987925"/>
                </a:lnTo>
                <a:lnTo>
                  <a:pt x="4378531" y="5033962"/>
                </a:lnTo>
                <a:lnTo>
                  <a:pt x="4361735" y="5075237"/>
                </a:lnTo>
                <a:lnTo>
                  <a:pt x="4341580" y="5114925"/>
                </a:lnTo>
                <a:lnTo>
                  <a:pt x="4321425" y="5149850"/>
                </a:lnTo>
                <a:lnTo>
                  <a:pt x="4301270" y="5186362"/>
                </a:lnTo>
                <a:lnTo>
                  <a:pt x="4282794" y="5226050"/>
                </a:lnTo>
                <a:lnTo>
                  <a:pt x="4264318" y="5268912"/>
                </a:lnTo>
                <a:lnTo>
                  <a:pt x="4249203" y="5313362"/>
                </a:lnTo>
                <a:lnTo>
                  <a:pt x="4239125" y="5365750"/>
                </a:lnTo>
                <a:lnTo>
                  <a:pt x="4229047" y="5426075"/>
                </a:lnTo>
                <a:lnTo>
                  <a:pt x="4227367" y="5494337"/>
                </a:lnTo>
                <a:lnTo>
                  <a:pt x="4229047" y="5562600"/>
                </a:lnTo>
                <a:lnTo>
                  <a:pt x="4239125" y="5622925"/>
                </a:lnTo>
                <a:lnTo>
                  <a:pt x="4249203" y="5675312"/>
                </a:lnTo>
                <a:lnTo>
                  <a:pt x="4264318" y="5721350"/>
                </a:lnTo>
                <a:lnTo>
                  <a:pt x="4282794" y="5762625"/>
                </a:lnTo>
                <a:lnTo>
                  <a:pt x="4301270" y="5802312"/>
                </a:lnTo>
                <a:lnTo>
                  <a:pt x="4321425" y="5840412"/>
                </a:lnTo>
                <a:lnTo>
                  <a:pt x="4341580" y="5876925"/>
                </a:lnTo>
                <a:lnTo>
                  <a:pt x="4361735" y="5915025"/>
                </a:lnTo>
                <a:lnTo>
                  <a:pt x="4378531" y="5956300"/>
                </a:lnTo>
                <a:lnTo>
                  <a:pt x="4393648" y="6003925"/>
                </a:lnTo>
                <a:lnTo>
                  <a:pt x="4405405" y="6056312"/>
                </a:lnTo>
                <a:lnTo>
                  <a:pt x="4413803" y="6113462"/>
                </a:lnTo>
                <a:lnTo>
                  <a:pt x="4417162" y="6183312"/>
                </a:lnTo>
                <a:lnTo>
                  <a:pt x="4413803" y="6251575"/>
                </a:lnTo>
                <a:lnTo>
                  <a:pt x="4405405" y="6311900"/>
                </a:lnTo>
                <a:lnTo>
                  <a:pt x="4393648" y="6361112"/>
                </a:lnTo>
                <a:lnTo>
                  <a:pt x="4378531" y="6407150"/>
                </a:lnTo>
                <a:lnTo>
                  <a:pt x="4361735" y="6448425"/>
                </a:lnTo>
                <a:lnTo>
                  <a:pt x="4343260" y="6488112"/>
                </a:lnTo>
                <a:lnTo>
                  <a:pt x="4324784" y="6523037"/>
                </a:lnTo>
                <a:lnTo>
                  <a:pt x="4304629" y="6561137"/>
                </a:lnTo>
                <a:lnTo>
                  <a:pt x="4284474" y="6597650"/>
                </a:lnTo>
                <a:lnTo>
                  <a:pt x="4267678" y="6640512"/>
                </a:lnTo>
                <a:lnTo>
                  <a:pt x="4250882" y="6683375"/>
                </a:lnTo>
                <a:lnTo>
                  <a:pt x="4240804" y="6735762"/>
                </a:lnTo>
                <a:lnTo>
                  <a:pt x="4232407" y="6791325"/>
                </a:lnTo>
                <a:lnTo>
                  <a:pt x="4227367" y="6858000"/>
                </a:lnTo>
                <a:lnTo>
                  <a:pt x="2310062" y="6858000"/>
                </a:lnTo>
                <a:lnTo>
                  <a:pt x="144378" y="6858000"/>
                </a:lnTo>
                <a:lnTo>
                  <a:pt x="0" y="6858000"/>
                </a:lnTo>
                <a:close/>
              </a:path>
            </a:pathLst>
          </a:custGeom>
          <a:solidFill>
            <a:srgbClr val="FFFFFF"/>
          </a:solidFill>
          <a:ln w="0">
            <a:noFill/>
            <a:prstDash val="solid"/>
            <a:round/>
            <a:headEnd/>
            <a:tailEnd/>
          </a:ln>
        </p:spPr>
      </p:sp>
      <p:sp useBgFill="1">
        <p:nvSpPr>
          <p:cNvPr id="12" name="Freeform: Shape 11">
            <a:extLst>
              <a:ext uri="{FF2B5EF4-FFF2-40B4-BE49-F238E27FC236}">
                <a16:creationId xmlns:a16="http://schemas.microsoft.com/office/drawing/2014/main" id="{A7A4B465-FBCC-4CD4-89A1-82992A7B47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272784" cy="6858000"/>
          </a:xfrm>
          <a:custGeom>
            <a:avLst/>
            <a:gdLst>
              <a:gd name="connsiteX0" fmla="*/ 0 w 4272784"/>
              <a:gd name="connsiteY0" fmla="*/ 0 h 6858000"/>
              <a:gd name="connsiteX1" fmla="*/ 4082989 w 4272784"/>
              <a:gd name="connsiteY1" fmla="*/ 0 h 6858000"/>
              <a:gd name="connsiteX2" fmla="*/ 4088029 w 4272784"/>
              <a:gd name="connsiteY2" fmla="*/ 66675 h 6858000"/>
              <a:gd name="connsiteX3" fmla="*/ 4096426 w 4272784"/>
              <a:gd name="connsiteY3" fmla="*/ 122237 h 6858000"/>
              <a:gd name="connsiteX4" fmla="*/ 4106504 w 4272784"/>
              <a:gd name="connsiteY4" fmla="*/ 174625 h 6858000"/>
              <a:gd name="connsiteX5" fmla="*/ 4123300 w 4272784"/>
              <a:gd name="connsiteY5" fmla="*/ 217487 h 6858000"/>
              <a:gd name="connsiteX6" fmla="*/ 4140096 w 4272784"/>
              <a:gd name="connsiteY6" fmla="*/ 260350 h 6858000"/>
              <a:gd name="connsiteX7" fmla="*/ 4160251 w 4272784"/>
              <a:gd name="connsiteY7" fmla="*/ 296862 h 6858000"/>
              <a:gd name="connsiteX8" fmla="*/ 4180406 w 4272784"/>
              <a:gd name="connsiteY8" fmla="*/ 334962 h 6858000"/>
              <a:gd name="connsiteX9" fmla="*/ 4198882 w 4272784"/>
              <a:gd name="connsiteY9" fmla="*/ 369887 h 6858000"/>
              <a:gd name="connsiteX10" fmla="*/ 4217357 w 4272784"/>
              <a:gd name="connsiteY10" fmla="*/ 409575 h 6858000"/>
              <a:gd name="connsiteX11" fmla="*/ 4234153 w 4272784"/>
              <a:gd name="connsiteY11" fmla="*/ 450850 h 6858000"/>
              <a:gd name="connsiteX12" fmla="*/ 4249270 w 4272784"/>
              <a:gd name="connsiteY12" fmla="*/ 496887 h 6858000"/>
              <a:gd name="connsiteX13" fmla="*/ 4261027 w 4272784"/>
              <a:gd name="connsiteY13" fmla="*/ 546100 h 6858000"/>
              <a:gd name="connsiteX14" fmla="*/ 4269425 w 4272784"/>
              <a:gd name="connsiteY14" fmla="*/ 606425 h 6858000"/>
              <a:gd name="connsiteX15" fmla="*/ 4272784 w 4272784"/>
              <a:gd name="connsiteY15" fmla="*/ 673100 h 6858000"/>
              <a:gd name="connsiteX16" fmla="*/ 4269425 w 4272784"/>
              <a:gd name="connsiteY16" fmla="*/ 744537 h 6858000"/>
              <a:gd name="connsiteX17" fmla="*/ 4261027 w 4272784"/>
              <a:gd name="connsiteY17" fmla="*/ 801687 h 6858000"/>
              <a:gd name="connsiteX18" fmla="*/ 4249270 w 4272784"/>
              <a:gd name="connsiteY18" fmla="*/ 854075 h 6858000"/>
              <a:gd name="connsiteX19" fmla="*/ 4234153 w 4272784"/>
              <a:gd name="connsiteY19" fmla="*/ 901700 h 6858000"/>
              <a:gd name="connsiteX20" fmla="*/ 4217357 w 4272784"/>
              <a:gd name="connsiteY20" fmla="*/ 942975 h 6858000"/>
              <a:gd name="connsiteX21" fmla="*/ 4197202 w 4272784"/>
              <a:gd name="connsiteY21" fmla="*/ 981075 h 6858000"/>
              <a:gd name="connsiteX22" fmla="*/ 4177047 w 4272784"/>
              <a:gd name="connsiteY22" fmla="*/ 1017587 h 6858000"/>
              <a:gd name="connsiteX23" fmla="*/ 4156892 w 4272784"/>
              <a:gd name="connsiteY23" fmla="*/ 1055687 h 6858000"/>
              <a:gd name="connsiteX24" fmla="*/ 4138416 w 4272784"/>
              <a:gd name="connsiteY24" fmla="*/ 1095375 h 6858000"/>
              <a:gd name="connsiteX25" fmla="*/ 4119940 w 4272784"/>
              <a:gd name="connsiteY25" fmla="*/ 1136650 h 6858000"/>
              <a:gd name="connsiteX26" fmla="*/ 4104825 w 4272784"/>
              <a:gd name="connsiteY26" fmla="*/ 1182687 h 6858000"/>
              <a:gd name="connsiteX27" fmla="*/ 4094747 w 4272784"/>
              <a:gd name="connsiteY27" fmla="*/ 1235075 h 6858000"/>
              <a:gd name="connsiteX28" fmla="*/ 4084669 w 4272784"/>
              <a:gd name="connsiteY28" fmla="*/ 1295400 h 6858000"/>
              <a:gd name="connsiteX29" fmla="*/ 4082989 w 4272784"/>
              <a:gd name="connsiteY29" fmla="*/ 1363662 h 6858000"/>
              <a:gd name="connsiteX30" fmla="*/ 4084669 w 4272784"/>
              <a:gd name="connsiteY30" fmla="*/ 1431925 h 6858000"/>
              <a:gd name="connsiteX31" fmla="*/ 4094747 w 4272784"/>
              <a:gd name="connsiteY31" fmla="*/ 1492250 h 6858000"/>
              <a:gd name="connsiteX32" fmla="*/ 4104825 w 4272784"/>
              <a:gd name="connsiteY32" fmla="*/ 1544637 h 6858000"/>
              <a:gd name="connsiteX33" fmla="*/ 4119940 w 4272784"/>
              <a:gd name="connsiteY33" fmla="*/ 1589087 h 6858000"/>
              <a:gd name="connsiteX34" fmla="*/ 4138416 w 4272784"/>
              <a:gd name="connsiteY34" fmla="*/ 1631950 h 6858000"/>
              <a:gd name="connsiteX35" fmla="*/ 4156892 w 4272784"/>
              <a:gd name="connsiteY35" fmla="*/ 1671637 h 6858000"/>
              <a:gd name="connsiteX36" fmla="*/ 4177047 w 4272784"/>
              <a:gd name="connsiteY36" fmla="*/ 1708150 h 6858000"/>
              <a:gd name="connsiteX37" fmla="*/ 4197202 w 4272784"/>
              <a:gd name="connsiteY37" fmla="*/ 1743075 h 6858000"/>
              <a:gd name="connsiteX38" fmla="*/ 4217357 w 4272784"/>
              <a:gd name="connsiteY38" fmla="*/ 1782762 h 6858000"/>
              <a:gd name="connsiteX39" fmla="*/ 4234153 w 4272784"/>
              <a:gd name="connsiteY39" fmla="*/ 1824037 h 6858000"/>
              <a:gd name="connsiteX40" fmla="*/ 4249270 w 4272784"/>
              <a:gd name="connsiteY40" fmla="*/ 1870075 h 6858000"/>
              <a:gd name="connsiteX41" fmla="*/ 4261027 w 4272784"/>
              <a:gd name="connsiteY41" fmla="*/ 1922462 h 6858000"/>
              <a:gd name="connsiteX42" fmla="*/ 4269425 w 4272784"/>
              <a:gd name="connsiteY42" fmla="*/ 1982787 h 6858000"/>
              <a:gd name="connsiteX43" fmla="*/ 4272784 w 4272784"/>
              <a:gd name="connsiteY43" fmla="*/ 2051050 h 6858000"/>
              <a:gd name="connsiteX44" fmla="*/ 4269425 w 4272784"/>
              <a:gd name="connsiteY44" fmla="*/ 2119312 h 6858000"/>
              <a:gd name="connsiteX45" fmla="*/ 4261027 w 4272784"/>
              <a:gd name="connsiteY45" fmla="*/ 2179637 h 6858000"/>
              <a:gd name="connsiteX46" fmla="*/ 4249270 w 4272784"/>
              <a:gd name="connsiteY46" fmla="*/ 2232025 h 6858000"/>
              <a:gd name="connsiteX47" fmla="*/ 4234153 w 4272784"/>
              <a:gd name="connsiteY47" fmla="*/ 2278062 h 6858000"/>
              <a:gd name="connsiteX48" fmla="*/ 4217357 w 4272784"/>
              <a:gd name="connsiteY48" fmla="*/ 2319337 h 6858000"/>
              <a:gd name="connsiteX49" fmla="*/ 4197202 w 4272784"/>
              <a:gd name="connsiteY49" fmla="*/ 2359025 h 6858000"/>
              <a:gd name="connsiteX50" fmla="*/ 4177047 w 4272784"/>
              <a:gd name="connsiteY50" fmla="*/ 2395537 h 6858000"/>
              <a:gd name="connsiteX51" fmla="*/ 4156892 w 4272784"/>
              <a:gd name="connsiteY51" fmla="*/ 2433637 h 6858000"/>
              <a:gd name="connsiteX52" fmla="*/ 4138416 w 4272784"/>
              <a:gd name="connsiteY52" fmla="*/ 2471737 h 6858000"/>
              <a:gd name="connsiteX53" fmla="*/ 4119940 w 4272784"/>
              <a:gd name="connsiteY53" fmla="*/ 2513012 h 6858000"/>
              <a:gd name="connsiteX54" fmla="*/ 4104825 w 4272784"/>
              <a:gd name="connsiteY54" fmla="*/ 2560637 h 6858000"/>
              <a:gd name="connsiteX55" fmla="*/ 4094747 w 4272784"/>
              <a:gd name="connsiteY55" fmla="*/ 2613025 h 6858000"/>
              <a:gd name="connsiteX56" fmla="*/ 4084669 w 4272784"/>
              <a:gd name="connsiteY56" fmla="*/ 2671762 h 6858000"/>
              <a:gd name="connsiteX57" fmla="*/ 4082989 w 4272784"/>
              <a:gd name="connsiteY57" fmla="*/ 2741612 h 6858000"/>
              <a:gd name="connsiteX58" fmla="*/ 4084669 w 4272784"/>
              <a:gd name="connsiteY58" fmla="*/ 2809875 h 6858000"/>
              <a:gd name="connsiteX59" fmla="*/ 4094747 w 4272784"/>
              <a:gd name="connsiteY59" fmla="*/ 2868612 h 6858000"/>
              <a:gd name="connsiteX60" fmla="*/ 4104825 w 4272784"/>
              <a:gd name="connsiteY60" fmla="*/ 2922587 h 6858000"/>
              <a:gd name="connsiteX61" fmla="*/ 4119940 w 4272784"/>
              <a:gd name="connsiteY61" fmla="*/ 2967037 h 6858000"/>
              <a:gd name="connsiteX62" fmla="*/ 4138416 w 4272784"/>
              <a:gd name="connsiteY62" fmla="*/ 3009900 h 6858000"/>
              <a:gd name="connsiteX63" fmla="*/ 4156892 w 4272784"/>
              <a:gd name="connsiteY63" fmla="*/ 3046412 h 6858000"/>
              <a:gd name="connsiteX64" fmla="*/ 4177047 w 4272784"/>
              <a:gd name="connsiteY64" fmla="*/ 3084512 h 6858000"/>
              <a:gd name="connsiteX65" fmla="*/ 4197202 w 4272784"/>
              <a:gd name="connsiteY65" fmla="*/ 3121025 h 6858000"/>
              <a:gd name="connsiteX66" fmla="*/ 4217357 w 4272784"/>
              <a:gd name="connsiteY66" fmla="*/ 3160712 h 6858000"/>
              <a:gd name="connsiteX67" fmla="*/ 4234153 w 4272784"/>
              <a:gd name="connsiteY67" fmla="*/ 3201987 h 6858000"/>
              <a:gd name="connsiteX68" fmla="*/ 4249270 w 4272784"/>
              <a:gd name="connsiteY68" fmla="*/ 3248025 h 6858000"/>
              <a:gd name="connsiteX69" fmla="*/ 4261027 w 4272784"/>
              <a:gd name="connsiteY69" fmla="*/ 3300412 h 6858000"/>
              <a:gd name="connsiteX70" fmla="*/ 4269425 w 4272784"/>
              <a:gd name="connsiteY70" fmla="*/ 3360737 h 6858000"/>
              <a:gd name="connsiteX71" fmla="*/ 4272784 w 4272784"/>
              <a:gd name="connsiteY71" fmla="*/ 3427412 h 6858000"/>
              <a:gd name="connsiteX72" fmla="*/ 4269425 w 4272784"/>
              <a:gd name="connsiteY72" fmla="*/ 3497262 h 6858000"/>
              <a:gd name="connsiteX73" fmla="*/ 4261027 w 4272784"/>
              <a:gd name="connsiteY73" fmla="*/ 3557587 h 6858000"/>
              <a:gd name="connsiteX74" fmla="*/ 4249270 w 4272784"/>
              <a:gd name="connsiteY74" fmla="*/ 3609975 h 6858000"/>
              <a:gd name="connsiteX75" fmla="*/ 4234153 w 4272784"/>
              <a:gd name="connsiteY75" fmla="*/ 3656012 h 6858000"/>
              <a:gd name="connsiteX76" fmla="*/ 4217357 w 4272784"/>
              <a:gd name="connsiteY76" fmla="*/ 3697287 h 6858000"/>
              <a:gd name="connsiteX77" fmla="*/ 4197202 w 4272784"/>
              <a:gd name="connsiteY77" fmla="*/ 3736975 h 6858000"/>
              <a:gd name="connsiteX78" fmla="*/ 4156892 w 4272784"/>
              <a:gd name="connsiteY78" fmla="*/ 3811587 h 6858000"/>
              <a:gd name="connsiteX79" fmla="*/ 4138416 w 4272784"/>
              <a:gd name="connsiteY79" fmla="*/ 3848100 h 6858000"/>
              <a:gd name="connsiteX80" fmla="*/ 4119940 w 4272784"/>
              <a:gd name="connsiteY80" fmla="*/ 3890962 h 6858000"/>
              <a:gd name="connsiteX81" fmla="*/ 4104825 w 4272784"/>
              <a:gd name="connsiteY81" fmla="*/ 3935412 h 6858000"/>
              <a:gd name="connsiteX82" fmla="*/ 4094747 w 4272784"/>
              <a:gd name="connsiteY82" fmla="*/ 3987800 h 6858000"/>
              <a:gd name="connsiteX83" fmla="*/ 4084669 w 4272784"/>
              <a:gd name="connsiteY83" fmla="*/ 4048125 h 6858000"/>
              <a:gd name="connsiteX84" fmla="*/ 4082989 w 4272784"/>
              <a:gd name="connsiteY84" fmla="*/ 4116387 h 6858000"/>
              <a:gd name="connsiteX85" fmla="*/ 4084669 w 4272784"/>
              <a:gd name="connsiteY85" fmla="*/ 4186237 h 6858000"/>
              <a:gd name="connsiteX86" fmla="*/ 4094747 w 4272784"/>
              <a:gd name="connsiteY86" fmla="*/ 4244975 h 6858000"/>
              <a:gd name="connsiteX87" fmla="*/ 4104825 w 4272784"/>
              <a:gd name="connsiteY87" fmla="*/ 4297362 h 6858000"/>
              <a:gd name="connsiteX88" fmla="*/ 4119940 w 4272784"/>
              <a:gd name="connsiteY88" fmla="*/ 4343400 h 6858000"/>
              <a:gd name="connsiteX89" fmla="*/ 4138416 w 4272784"/>
              <a:gd name="connsiteY89" fmla="*/ 4386262 h 6858000"/>
              <a:gd name="connsiteX90" fmla="*/ 4156892 w 4272784"/>
              <a:gd name="connsiteY90" fmla="*/ 4424362 h 6858000"/>
              <a:gd name="connsiteX91" fmla="*/ 4197202 w 4272784"/>
              <a:gd name="connsiteY91" fmla="*/ 4498975 h 6858000"/>
              <a:gd name="connsiteX92" fmla="*/ 4217357 w 4272784"/>
              <a:gd name="connsiteY92" fmla="*/ 4537075 h 6858000"/>
              <a:gd name="connsiteX93" fmla="*/ 4234153 w 4272784"/>
              <a:gd name="connsiteY93" fmla="*/ 4579937 h 6858000"/>
              <a:gd name="connsiteX94" fmla="*/ 4249270 w 4272784"/>
              <a:gd name="connsiteY94" fmla="*/ 4625975 h 6858000"/>
              <a:gd name="connsiteX95" fmla="*/ 4261027 w 4272784"/>
              <a:gd name="connsiteY95" fmla="*/ 4678362 h 6858000"/>
              <a:gd name="connsiteX96" fmla="*/ 4269425 w 4272784"/>
              <a:gd name="connsiteY96" fmla="*/ 4738687 h 6858000"/>
              <a:gd name="connsiteX97" fmla="*/ 4272784 w 4272784"/>
              <a:gd name="connsiteY97" fmla="*/ 4806950 h 6858000"/>
              <a:gd name="connsiteX98" fmla="*/ 4269425 w 4272784"/>
              <a:gd name="connsiteY98" fmla="*/ 4875212 h 6858000"/>
              <a:gd name="connsiteX99" fmla="*/ 4261027 w 4272784"/>
              <a:gd name="connsiteY99" fmla="*/ 4935537 h 6858000"/>
              <a:gd name="connsiteX100" fmla="*/ 4249270 w 4272784"/>
              <a:gd name="connsiteY100" fmla="*/ 4987925 h 6858000"/>
              <a:gd name="connsiteX101" fmla="*/ 4234153 w 4272784"/>
              <a:gd name="connsiteY101" fmla="*/ 5033962 h 6858000"/>
              <a:gd name="connsiteX102" fmla="*/ 4217357 w 4272784"/>
              <a:gd name="connsiteY102" fmla="*/ 5075237 h 6858000"/>
              <a:gd name="connsiteX103" fmla="*/ 4197202 w 4272784"/>
              <a:gd name="connsiteY103" fmla="*/ 5114925 h 6858000"/>
              <a:gd name="connsiteX104" fmla="*/ 4177047 w 4272784"/>
              <a:gd name="connsiteY104" fmla="*/ 5149850 h 6858000"/>
              <a:gd name="connsiteX105" fmla="*/ 4156892 w 4272784"/>
              <a:gd name="connsiteY105" fmla="*/ 5186362 h 6858000"/>
              <a:gd name="connsiteX106" fmla="*/ 4138416 w 4272784"/>
              <a:gd name="connsiteY106" fmla="*/ 5226050 h 6858000"/>
              <a:gd name="connsiteX107" fmla="*/ 4119940 w 4272784"/>
              <a:gd name="connsiteY107" fmla="*/ 5268912 h 6858000"/>
              <a:gd name="connsiteX108" fmla="*/ 4104825 w 4272784"/>
              <a:gd name="connsiteY108" fmla="*/ 5313362 h 6858000"/>
              <a:gd name="connsiteX109" fmla="*/ 4094747 w 4272784"/>
              <a:gd name="connsiteY109" fmla="*/ 5365750 h 6858000"/>
              <a:gd name="connsiteX110" fmla="*/ 4084669 w 4272784"/>
              <a:gd name="connsiteY110" fmla="*/ 5426075 h 6858000"/>
              <a:gd name="connsiteX111" fmla="*/ 4082989 w 4272784"/>
              <a:gd name="connsiteY111" fmla="*/ 5494337 h 6858000"/>
              <a:gd name="connsiteX112" fmla="*/ 4084669 w 4272784"/>
              <a:gd name="connsiteY112" fmla="*/ 5562600 h 6858000"/>
              <a:gd name="connsiteX113" fmla="*/ 4094747 w 4272784"/>
              <a:gd name="connsiteY113" fmla="*/ 5622925 h 6858000"/>
              <a:gd name="connsiteX114" fmla="*/ 4104825 w 4272784"/>
              <a:gd name="connsiteY114" fmla="*/ 5675312 h 6858000"/>
              <a:gd name="connsiteX115" fmla="*/ 4119940 w 4272784"/>
              <a:gd name="connsiteY115" fmla="*/ 5721350 h 6858000"/>
              <a:gd name="connsiteX116" fmla="*/ 4138416 w 4272784"/>
              <a:gd name="connsiteY116" fmla="*/ 5762625 h 6858000"/>
              <a:gd name="connsiteX117" fmla="*/ 4156892 w 4272784"/>
              <a:gd name="connsiteY117" fmla="*/ 5802312 h 6858000"/>
              <a:gd name="connsiteX118" fmla="*/ 4177047 w 4272784"/>
              <a:gd name="connsiteY118" fmla="*/ 5840412 h 6858000"/>
              <a:gd name="connsiteX119" fmla="*/ 4197202 w 4272784"/>
              <a:gd name="connsiteY119" fmla="*/ 5876925 h 6858000"/>
              <a:gd name="connsiteX120" fmla="*/ 4217357 w 4272784"/>
              <a:gd name="connsiteY120" fmla="*/ 5915025 h 6858000"/>
              <a:gd name="connsiteX121" fmla="*/ 4234153 w 4272784"/>
              <a:gd name="connsiteY121" fmla="*/ 5956300 h 6858000"/>
              <a:gd name="connsiteX122" fmla="*/ 4249270 w 4272784"/>
              <a:gd name="connsiteY122" fmla="*/ 6003925 h 6858000"/>
              <a:gd name="connsiteX123" fmla="*/ 4261027 w 4272784"/>
              <a:gd name="connsiteY123" fmla="*/ 6056312 h 6858000"/>
              <a:gd name="connsiteX124" fmla="*/ 4269425 w 4272784"/>
              <a:gd name="connsiteY124" fmla="*/ 6113462 h 6858000"/>
              <a:gd name="connsiteX125" fmla="*/ 4272784 w 4272784"/>
              <a:gd name="connsiteY125" fmla="*/ 6183312 h 6858000"/>
              <a:gd name="connsiteX126" fmla="*/ 4269425 w 4272784"/>
              <a:gd name="connsiteY126" fmla="*/ 6251575 h 6858000"/>
              <a:gd name="connsiteX127" fmla="*/ 4261027 w 4272784"/>
              <a:gd name="connsiteY127" fmla="*/ 6311900 h 6858000"/>
              <a:gd name="connsiteX128" fmla="*/ 4249270 w 4272784"/>
              <a:gd name="connsiteY128" fmla="*/ 6361112 h 6858000"/>
              <a:gd name="connsiteX129" fmla="*/ 4234153 w 4272784"/>
              <a:gd name="connsiteY129" fmla="*/ 6407150 h 6858000"/>
              <a:gd name="connsiteX130" fmla="*/ 4217357 w 4272784"/>
              <a:gd name="connsiteY130" fmla="*/ 6448425 h 6858000"/>
              <a:gd name="connsiteX131" fmla="*/ 4198882 w 4272784"/>
              <a:gd name="connsiteY131" fmla="*/ 6488112 h 6858000"/>
              <a:gd name="connsiteX132" fmla="*/ 4180406 w 4272784"/>
              <a:gd name="connsiteY132" fmla="*/ 6523037 h 6858000"/>
              <a:gd name="connsiteX133" fmla="*/ 4160251 w 4272784"/>
              <a:gd name="connsiteY133" fmla="*/ 6561137 h 6858000"/>
              <a:gd name="connsiteX134" fmla="*/ 4140096 w 4272784"/>
              <a:gd name="connsiteY134" fmla="*/ 6597650 h 6858000"/>
              <a:gd name="connsiteX135" fmla="*/ 4123300 w 4272784"/>
              <a:gd name="connsiteY135" fmla="*/ 6640512 h 6858000"/>
              <a:gd name="connsiteX136" fmla="*/ 4106504 w 4272784"/>
              <a:gd name="connsiteY136" fmla="*/ 6683375 h 6858000"/>
              <a:gd name="connsiteX137" fmla="*/ 4096426 w 4272784"/>
              <a:gd name="connsiteY137" fmla="*/ 6735762 h 6858000"/>
              <a:gd name="connsiteX138" fmla="*/ 4088029 w 4272784"/>
              <a:gd name="connsiteY138" fmla="*/ 6791325 h 6858000"/>
              <a:gd name="connsiteX139" fmla="*/ 4082989 w 4272784"/>
              <a:gd name="connsiteY139" fmla="*/ 6858000 h 6858000"/>
              <a:gd name="connsiteX140" fmla="*/ 0 w 4272784"/>
              <a:gd name="connsiteY14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272784" h="6858000">
                <a:moveTo>
                  <a:pt x="0" y="0"/>
                </a:moveTo>
                <a:lnTo>
                  <a:pt x="4082989" y="0"/>
                </a:lnTo>
                <a:lnTo>
                  <a:pt x="4088029" y="66675"/>
                </a:lnTo>
                <a:lnTo>
                  <a:pt x="4096426" y="122237"/>
                </a:lnTo>
                <a:lnTo>
                  <a:pt x="4106504" y="174625"/>
                </a:lnTo>
                <a:lnTo>
                  <a:pt x="4123300" y="217487"/>
                </a:lnTo>
                <a:lnTo>
                  <a:pt x="4140096" y="260350"/>
                </a:lnTo>
                <a:lnTo>
                  <a:pt x="4160251" y="296862"/>
                </a:lnTo>
                <a:lnTo>
                  <a:pt x="4180406" y="334962"/>
                </a:lnTo>
                <a:lnTo>
                  <a:pt x="4198882" y="369887"/>
                </a:lnTo>
                <a:lnTo>
                  <a:pt x="4217357" y="409575"/>
                </a:lnTo>
                <a:lnTo>
                  <a:pt x="4234153" y="450850"/>
                </a:lnTo>
                <a:lnTo>
                  <a:pt x="4249270" y="496887"/>
                </a:lnTo>
                <a:lnTo>
                  <a:pt x="4261027" y="546100"/>
                </a:lnTo>
                <a:lnTo>
                  <a:pt x="4269425" y="606425"/>
                </a:lnTo>
                <a:lnTo>
                  <a:pt x="4272784" y="673100"/>
                </a:lnTo>
                <a:lnTo>
                  <a:pt x="4269425" y="744537"/>
                </a:lnTo>
                <a:lnTo>
                  <a:pt x="4261027" y="801687"/>
                </a:lnTo>
                <a:lnTo>
                  <a:pt x="4249270" y="854075"/>
                </a:lnTo>
                <a:lnTo>
                  <a:pt x="4234153" y="901700"/>
                </a:lnTo>
                <a:lnTo>
                  <a:pt x="4217357" y="942975"/>
                </a:lnTo>
                <a:lnTo>
                  <a:pt x="4197202" y="981075"/>
                </a:lnTo>
                <a:lnTo>
                  <a:pt x="4177047" y="1017587"/>
                </a:lnTo>
                <a:lnTo>
                  <a:pt x="4156892" y="1055687"/>
                </a:lnTo>
                <a:lnTo>
                  <a:pt x="4138416" y="1095375"/>
                </a:lnTo>
                <a:lnTo>
                  <a:pt x="4119940" y="1136650"/>
                </a:lnTo>
                <a:lnTo>
                  <a:pt x="4104825" y="1182687"/>
                </a:lnTo>
                <a:lnTo>
                  <a:pt x="4094747" y="1235075"/>
                </a:lnTo>
                <a:lnTo>
                  <a:pt x="4084669" y="1295400"/>
                </a:lnTo>
                <a:lnTo>
                  <a:pt x="4082989" y="1363662"/>
                </a:lnTo>
                <a:lnTo>
                  <a:pt x="4084669" y="1431925"/>
                </a:lnTo>
                <a:lnTo>
                  <a:pt x="4094747" y="1492250"/>
                </a:lnTo>
                <a:lnTo>
                  <a:pt x="4104825" y="1544637"/>
                </a:lnTo>
                <a:lnTo>
                  <a:pt x="4119940" y="1589087"/>
                </a:lnTo>
                <a:lnTo>
                  <a:pt x="4138416" y="1631950"/>
                </a:lnTo>
                <a:lnTo>
                  <a:pt x="4156892" y="1671637"/>
                </a:lnTo>
                <a:lnTo>
                  <a:pt x="4177047" y="1708150"/>
                </a:lnTo>
                <a:lnTo>
                  <a:pt x="4197202" y="1743075"/>
                </a:lnTo>
                <a:lnTo>
                  <a:pt x="4217357" y="1782762"/>
                </a:lnTo>
                <a:lnTo>
                  <a:pt x="4234153" y="1824037"/>
                </a:lnTo>
                <a:lnTo>
                  <a:pt x="4249270" y="1870075"/>
                </a:lnTo>
                <a:lnTo>
                  <a:pt x="4261027" y="1922462"/>
                </a:lnTo>
                <a:lnTo>
                  <a:pt x="4269425" y="1982787"/>
                </a:lnTo>
                <a:lnTo>
                  <a:pt x="4272784" y="2051050"/>
                </a:lnTo>
                <a:lnTo>
                  <a:pt x="4269425" y="2119312"/>
                </a:lnTo>
                <a:lnTo>
                  <a:pt x="4261027" y="2179637"/>
                </a:lnTo>
                <a:lnTo>
                  <a:pt x="4249270" y="2232025"/>
                </a:lnTo>
                <a:lnTo>
                  <a:pt x="4234153" y="2278062"/>
                </a:lnTo>
                <a:lnTo>
                  <a:pt x="4217357" y="2319337"/>
                </a:lnTo>
                <a:lnTo>
                  <a:pt x="4197202" y="2359025"/>
                </a:lnTo>
                <a:lnTo>
                  <a:pt x="4177047" y="2395537"/>
                </a:lnTo>
                <a:lnTo>
                  <a:pt x="4156892" y="2433637"/>
                </a:lnTo>
                <a:lnTo>
                  <a:pt x="4138416" y="2471737"/>
                </a:lnTo>
                <a:lnTo>
                  <a:pt x="4119940" y="2513012"/>
                </a:lnTo>
                <a:lnTo>
                  <a:pt x="4104825" y="2560637"/>
                </a:lnTo>
                <a:lnTo>
                  <a:pt x="4094747" y="2613025"/>
                </a:lnTo>
                <a:lnTo>
                  <a:pt x="4084669" y="2671762"/>
                </a:lnTo>
                <a:lnTo>
                  <a:pt x="4082989" y="2741612"/>
                </a:lnTo>
                <a:lnTo>
                  <a:pt x="4084669" y="2809875"/>
                </a:lnTo>
                <a:lnTo>
                  <a:pt x="4094747" y="2868612"/>
                </a:lnTo>
                <a:lnTo>
                  <a:pt x="4104825" y="2922587"/>
                </a:lnTo>
                <a:lnTo>
                  <a:pt x="4119940" y="2967037"/>
                </a:lnTo>
                <a:lnTo>
                  <a:pt x="4138416" y="3009900"/>
                </a:lnTo>
                <a:lnTo>
                  <a:pt x="4156892" y="3046412"/>
                </a:lnTo>
                <a:lnTo>
                  <a:pt x="4177047" y="3084512"/>
                </a:lnTo>
                <a:lnTo>
                  <a:pt x="4197202" y="3121025"/>
                </a:lnTo>
                <a:lnTo>
                  <a:pt x="4217357" y="3160712"/>
                </a:lnTo>
                <a:lnTo>
                  <a:pt x="4234153" y="3201987"/>
                </a:lnTo>
                <a:lnTo>
                  <a:pt x="4249270" y="3248025"/>
                </a:lnTo>
                <a:lnTo>
                  <a:pt x="4261027" y="3300412"/>
                </a:lnTo>
                <a:lnTo>
                  <a:pt x="4269425" y="3360737"/>
                </a:lnTo>
                <a:lnTo>
                  <a:pt x="4272784" y="3427412"/>
                </a:lnTo>
                <a:lnTo>
                  <a:pt x="4269425" y="3497262"/>
                </a:lnTo>
                <a:lnTo>
                  <a:pt x="4261027" y="3557587"/>
                </a:lnTo>
                <a:lnTo>
                  <a:pt x="4249270" y="3609975"/>
                </a:lnTo>
                <a:lnTo>
                  <a:pt x="4234153" y="3656012"/>
                </a:lnTo>
                <a:lnTo>
                  <a:pt x="4217357" y="3697287"/>
                </a:lnTo>
                <a:lnTo>
                  <a:pt x="4197202" y="3736975"/>
                </a:lnTo>
                <a:lnTo>
                  <a:pt x="4156892" y="3811587"/>
                </a:lnTo>
                <a:lnTo>
                  <a:pt x="4138416" y="3848100"/>
                </a:lnTo>
                <a:lnTo>
                  <a:pt x="4119940" y="3890962"/>
                </a:lnTo>
                <a:lnTo>
                  <a:pt x="4104825" y="3935412"/>
                </a:lnTo>
                <a:lnTo>
                  <a:pt x="4094747" y="3987800"/>
                </a:lnTo>
                <a:lnTo>
                  <a:pt x="4084669" y="4048125"/>
                </a:lnTo>
                <a:lnTo>
                  <a:pt x="4082989" y="4116387"/>
                </a:lnTo>
                <a:lnTo>
                  <a:pt x="4084669" y="4186237"/>
                </a:lnTo>
                <a:lnTo>
                  <a:pt x="4094747" y="4244975"/>
                </a:lnTo>
                <a:lnTo>
                  <a:pt x="4104825" y="4297362"/>
                </a:lnTo>
                <a:lnTo>
                  <a:pt x="4119940" y="4343400"/>
                </a:lnTo>
                <a:lnTo>
                  <a:pt x="4138416" y="4386262"/>
                </a:lnTo>
                <a:lnTo>
                  <a:pt x="4156892" y="4424362"/>
                </a:lnTo>
                <a:lnTo>
                  <a:pt x="4197202" y="4498975"/>
                </a:lnTo>
                <a:lnTo>
                  <a:pt x="4217357" y="4537075"/>
                </a:lnTo>
                <a:lnTo>
                  <a:pt x="4234153" y="4579937"/>
                </a:lnTo>
                <a:lnTo>
                  <a:pt x="4249270" y="4625975"/>
                </a:lnTo>
                <a:lnTo>
                  <a:pt x="4261027" y="4678362"/>
                </a:lnTo>
                <a:lnTo>
                  <a:pt x="4269425" y="4738687"/>
                </a:lnTo>
                <a:lnTo>
                  <a:pt x="4272784" y="4806950"/>
                </a:lnTo>
                <a:lnTo>
                  <a:pt x="4269425" y="4875212"/>
                </a:lnTo>
                <a:lnTo>
                  <a:pt x="4261027" y="4935537"/>
                </a:lnTo>
                <a:lnTo>
                  <a:pt x="4249270" y="4987925"/>
                </a:lnTo>
                <a:lnTo>
                  <a:pt x="4234153" y="5033962"/>
                </a:lnTo>
                <a:lnTo>
                  <a:pt x="4217357" y="5075237"/>
                </a:lnTo>
                <a:lnTo>
                  <a:pt x="4197202" y="5114925"/>
                </a:lnTo>
                <a:lnTo>
                  <a:pt x="4177047" y="5149850"/>
                </a:lnTo>
                <a:lnTo>
                  <a:pt x="4156892" y="5186362"/>
                </a:lnTo>
                <a:lnTo>
                  <a:pt x="4138416" y="5226050"/>
                </a:lnTo>
                <a:lnTo>
                  <a:pt x="4119940" y="5268912"/>
                </a:lnTo>
                <a:lnTo>
                  <a:pt x="4104825" y="5313362"/>
                </a:lnTo>
                <a:lnTo>
                  <a:pt x="4094747" y="5365750"/>
                </a:lnTo>
                <a:lnTo>
                  <a:pt x="4084669" y="5426075"/>
                </a:lnTo>
                <a:lnTo>
                  <a:pt x="4082989" y="5494337"/>
                </a:lnTo>
                <a:lnTo>
                  <a:pt x="4084669" y="5562600"/>
                </a:lnTo>
                <a:lnTo>
                  <a:pt x="4094747" y="5622925"/>
                </a:lnTo>
                <a:lnTo>
                  <a:pt x="4104825" y="5675312"/>
                </a:lnTo>
                <a:lnTo>
                  <a:pt x="4119940" y="5721350"/>
                </a:lnTo>
                <a:lnTo>
                  <a:pt x="4138416" y="5762625"/>
                </a:lnTo>
                <a:lnTo>
                  <a:pt x="4156892" y="5802312"/>
                </a:lnTo>
                <a:lnTo>
                  <a:pt x="4177047" y="5840412"/>
                </a:lnTo>
                <a:lnTo>
                  <a:pt x="4197202" y="5876925"/>
                </a:lnTo>
                <a:lnTo>
                  <a:pt x="4217357" y="5915025"/>
                </a:lnTo>
                <a:lnTo>
                  <a:pt x="4234153" y="5956300"/>
                </a:lnTo>
                <a:lnTo>
                  <a:pt x="4249270" y="6003925"/>
                </a:lnTo>
                <a:lnTo>
                  <a:pt x="4261027" y="6056312"/>
                </a:lnTo>
                <a:lnTo>
                  <a:pt x="4269425" y="6113462"/>
                </a:lnTo>
                <a:lnTo>
                  <a:pt x="4272784" y="6183312"/>
                </a:lnTo>
                <a:lnTo>
                  <a:pt x="4269425" y="6251575"/>
                </a:lnTo>
                <a:lnTo>
                  <a:pt x="4261027" y="6311900"/>
                </a:lnTo>
                <a:lnTo>
                  <a:pt x="4249270" y="6361112"/>
                </a:lnTo>
                <a:lnTo>
                  <a:pt x="4234153" y="6407150"/>
                </a:lnTo>
                <a:lnTo>
                  <a:pt x="4217357" y="6448425"/>
                </a:lnTo>
                <a:lnTo>
                  <a:pt x="4198882" y="6488112"/>
                </a:lnTo>
                <a:lnTo>
                  <a:pt x="4180406" y="6523037"/>
                </a:lnTo>
                <a:lnTo>
                  <a:pt x="4160251" y="6561137"/>
                </a:lnTo>
                <a:lnTo>
                  <a:pt x="4140096" y="6597650"/>
                </a:lnTo>
                <a:lnTo>
                  <a:pt x="4123300" y="6640512"/>
                </a:lnTo>
                <a:lnTo>
                  <a:pt x="4106504" y="6683375"/>
                </a:lnTo>
                <a:lnTo>
                  <a:pt x="4096426" y="6735762"/>
                </a:lnTo>
                <a:lnTo>
                  <a:pt x="4088029" y="6791325"/>
                </a:lnTo>
                <a:lnTo>
                  <a:pt x="4082989" y="6858000"/>
                </a:lnTo>
                <a:lnTo>
                  <a:pt x="0" y="6858000"/>
                </a:lnTo>
                <a:close/>
              </a:path>
            </a:pathLst>
          </a:custGeom>
          <a:ln w="0">
            <a:noFill/>
            <a:prstDash val="solid"/>
            <a:round/>
            <a:headEnd/>
            <a:tailEnd/>
          </a:ln>
        </p:spPr>
        <p:txBody>
          <a:bodyPr/>
          <a:lstStyle/>
          <a:p>
            <a:endParaRPr lang="en-US" dirty="0"/>
          </a:p>
        </p:txBody>
      </p:sp>
      <p:sp>
        <p:nvSpPr>
          <p:cNvPr id="14" name="Freeform: Shape 13">
            <a:extLst>
              <a:ext uri="{FF2B5EF4-FFF2-40B4-BE49-F238E27FC236}">
                <a16:creationId xmlns:a16="http://schemas.microsoft.com/office/drawing/2014/main" id="{909E572F-9CDC-4214-9D42-FF00176495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17162" cy="6858000"/>
          </a:xfrm>
          <a:custGeom>
            <a:avLst/>
            <a:gdLst>
              <a:gd name="connsiteX0" fmla="*/ 4417162 w 4417162"/>
              <a:gd name="connsiteY0" fmla="*/ 0 h 6858000"/>
              <a:gd name="connsiteX1" fmla="*/ 334174 w 4417162"/>
              <a:gd name="connsiteY1" fmla="*/ 0 h 6858000"/>
              <a:gd name="connsiteX2" fmla="*/ 334173 w 4417162"/>
              <a:gd name="connsiteY2" fmla="*/ 0 h 6858000"/>
              <a:gd name="connsiteX3" fmla="*/ 189795 w 4417162"/>
              <a:gd name="connsiteY3" fmla="*/ 0 h 6858000"/>
              <a:gd name="connsiteX4" fmla="*/ 184756 w 4417162"/>
              <a:gd name="connsiteY4" fmla="*/ 66675 h 6858000"/>
              <a:gd name="connsiteX5" fmla="*/ 176358 w 4417162"/>
              <a:gd name="connsiteY5" fmla="*/ 122237 h 6858000"/>
              <a:gd name="connsiteX6" fmla="*/ 166281 w 4417162"/>
              <a:gd name="connsiteY6" fmla="*/ 174625 h 6858000"/>
              <a:gd name="connsiteX7" fmla="*/ 149485 w 4417162"/>
              <a:gd name="connsiteY7" fmla="*/ 217487 h 6858000"/>
              <a:gd name="connsiteX8" fmla="*/ 132689 w 4417162"/>
              <a:gd name="connsiteY8" fmla="*/ 260350 h 6858000"/>
              <a:gd name="connsiteX9" fmla="*/ 112534 w 4417162"/>
              <a:gd name="connsiteY9" fmla="*/ 296862 h 6858000"/>
              <a:gd name="connsiteX10" fmla="*/ 92379 w 4417162"/>
              <a:gd name="connsiteY10" fmla="*/ 334962 h 6858000"/>
              <a:gd name="connsiteX11" fmla="*/ 73903 w 4417162"/>
              <a:gd name="connsiteY11" fmla="*/ 369887 h 6858000"/>
              <a:gd name="connsiteX12" fmla="*/ 55427 w 4417162"/>
              <a:gd name="connsiteY12" fmla="*/ 409575 h 6858000"/>
              <a:gd name="connsiteX13" fmla="*/ 38632 w 4417162"/>
              <a:gd name="connsiteY13" fmla="*/ 450850 h 6858000"/>
              <a:gd name="connsiteX14" fmla="*/ 23515 w 4417162"/>
              <a:gd name="connsiteY14" fmla="*/ 496887 h 6858000"/>
              <a:gd name="connsiteX15" fmla="*/ 11758 w 4417162"/>
              <a:gd name="connsiteY15" fmla="*/ 546100 h 6858000"/>
              <a:gd name="connsiteX16" fmla="*/ 3359 w 4417162"/>
              <a:gd name="connsiteY16" fmla="*/ 606425 h 6858000"/>
              <a:gd name="connsiteX17" fmla="*/ 0 w 4417162"/>
              <a:gd name="connsiteY17" fmla="*/ 673100 h 6858000"/>
              <a:gd name="connsiteX18" fmla="*/ 3359 w 4417162"/>
              <a:gd name="connsiteY18" fmla="*/ 744537 h 6858000"/>
              <a:gd name="connsiteX19" fmla="*/ 11758 w 4417162"/>
              <a:gd name="connsiteY19" fmla="*/ 801687 h 6858000"/>
              <a:gd name="connsiteX20" fmla="*/ 23515 w 4417162"/>
              <a:gd name="connsiteY20" fmla="*/ 854075 h 6858000"/>
              <a:gd name="connsiteX21" fmla="*/ 38632 w 4417162"/>
              <a:gd name="connsiteY21" fmla="*/ 901700 h 6858000"/>
              <a:gd name="connsiteX22" fmla="*/ 55427 w 4417162"/>
              <a:gd name="connsiteY22" fmla="*/ 942975 h 6858000"/>
              <a:gd name="connsiteX23" fmla="*/ 75583 w 4417162"/>
              <a:gd name="connsiteY23" fmla="*/ 981075 h 6858000"/>
              <a:gd name="connsiteX24" fmla="*/ 95738 w 4417162"/>
              <a:gd name="connsiteY24" fmla="*/ 1017587 h 6858000"/>
              <a:gd name="connsiteX25" fmla="*/ 115893 w 4417162"/>
              <a:gd name="connsiteY25" fmla="*/ 1055687 h 6858000"/>
              <a:gd name="connsiteX26" fmla="*/ 134368 w 4417162"/>
              <a:gd name="connsiteY26" fmla="*/ 1095375 h 6858000"/>
              <a:gd name="connsiteX27" fmla="*/ 152844 w 4417162"/>
              <a:gd name="connsiteY27" fmla="*/ 1136650 h 6858000"/>
              <a:gd name="connsiteX28" fmla="*/ 167960 w 4417162"/>
              <a:gd name="connsiteY28" fmla="*/ 1182687 h 6858000"/>
              <a:gd name="connsiteX29" fmla="*/ 178038 w 4417162"/>
              <a:gd name="connsiteY29" fmla="*/ 1235075 h 6858000"/>
              <a:gd name="connsiteX30" fmla="*/ 188115 w 4417162"/>
              <a:gd name="connsiteY30" fmla="*/ 1295400 h 6858000"/>
              <a:gd name="connsiteX31" fmla="*/ 189795 w 4417162"/>
              <a:gd name="connsiteY31" fmla="*/ 1363662 h 6858000"/>
              <a:gd name="connsiteX32" fmla="*/ 188115 w 4417162"/>
              <a:gd name="connsiteY32" fmla="*/ 1431925 h 6858000"/>
              <a:gd name="connsiteX33" fmla="*/ 178038 w 4417162"/>
              <a:gd name="connsiteY33" fmla="*/ 1492250 h 6858000"/>
              <a:gd name="connsiteX34" fmla="*/ 167960 w 4417162"/>
              <a:gd name="connsiteY34" fmla="*/ 1544637 h 6858000"/>
              <a:gd name="connsiteX35" fmla="*/ 152844 w 4417162"/>
              <a:gd name="connsiteY35" fmla="*/ 1589087 h 6858000"/>
              <a:gd name="connsiteX36" fmla="*/ 134368 w 4417162"/>
              <a:gd name="connsiteY36" fmla="*/ 1631950 h 6858000"/>
              <a:gd name="connsiteX37" fmla="*/ 115893 w 4417162"/>
              <a:gd name="connsiteY37" fmla="*/ 1671637 h 6858000"/>
              <a:gd name="connsiteX38" fmla="*/ 95738 w 4417162"/>
              <a:gd name="connsiteY38" fmla="*/ 1708150 h 6858000"/>
              <a:gd name="connsiteX39" fmla="*/ 75583 w 4417162"/>
              <a:gd name="connsiteY39" fmla="*/ 1743075 h 6858000"/>
              <a:gd name="connsiteX40" fmla="*/ 55427 w 4417162"/>
              <a:gd name="connsiteY40" fmla="*/ 1782762 h 6858000"/>
              <a:gd name="connsiteX41" fmla="*/ 38632 w 4417162"/>
              <a:gd name="connsiteY41" fmla="*/ 1824037 h 6858000"/>
              <a:gd name="connsiteX42" fmla="*/ 23515 w 4417162"/>
              <a:gd name="connsiteY42" fmla="*/ 1870075 h 6858000"/>
              <a:gd name="connsiteX43" fmla="*/ 11758 w 4417162"/>
              <a:gd name="connsiteY43" fmla="*/ 1922462 h 6858000"/>
              <a:gd name="connsiteX44" fmla="*/ 3359 w 4417162"/>
              <a:gd name="connsiteY44" fmla="*/ 1982787 h 6858000"/>
              <a:gd name="connsiteX45" fmla="*/ 0 w 4417162"/>
              <a:gd name="connsiteY45" fmla="*/ 2051050 h 6858000"/>
              <a:gd name="connsiteX46" fmla="*/ 3359 w 4417162"/>
              <a:gd name="connsiteY46" fmla="*/ 2119312 h 6858000"/>
              <a:gd name="connsiteX47" fmla="*/ 11758 w 4417162"/>
              <a:gd name="connsiteY47" fmla="*/ 2179637 h 6858000"/>
              <a:gd name="connsiteX48" fmla="*/ 23515 w 4417162"/>
              <a:gd name="connsiteY48" fmla="*/ 2232025 h 6858000"/>
              <a:gd name="connsiteX49" fmla="*/ 38632 w 4417162"/>
              <a:gd name="connsiteY49" fmla="*/ 2278062 h 6858000"/>
              <a:gd name="connsiteX50" fmla="*/ 55427 w 4417162"/>
              <a:gd name="connsiteY50" fmla="*/ 2319337 h 6858000"/>
              <a:gd name="connsiteX51" fmla="*/ 75583 w 4417162"/>
              <a:gd name="connsiteY51" fmla="*/ 2359025 h 6858000"/>
              <a:gd name="connsiteX52" fmla="*/ 95738 w 4417162"/>
              <a:gd name="connsiteY52" fmla="*/ 2395537 h 6858000"/>
              <a:gd name="connsiteX53" fmla="*/ 115893 w 4417162"/>
              <a:gd name="connsiteY53" fmla="*/ 2433637 h 6858000"/>
              <a:gd name="connsiteX54" fmla="*/ 134368 w 4417162"/>
              <a:gd name="connsiteY54" fmla="*/ 2471737 h 6858000"/>
              <a:gd name="connsiteX55" fmla="*/ 152844 w 4417162"/>
              <a:gd name="connsiteY55" fmla="*/ 2513012 h 6858000"/>
              <a:gd name="connsiteX56" fmla="*/ 167960 w 4417162"/>
              <a:gd name="connsiteY56" fmla="*/ 2560637 h 6858000"/>
              <a:gd name="connsiteX57" fmla="*/ 178038 w 4417162"/>
              <a:gd name="connsiteY57" fmla="*/ 2613025 h 6858000"/>
              <a:gd name="connsiteX58" fmla="*/ 188115 w 4417162"/>
              <a:gd name="connsiteY58" fmla="*/ 2671762 h 6858000"/>
              <a:gd name="connsiteX59" fmla="*/ 189795 w 4417162"/>
              <a:gd name="connsiteY59" fmla="*/ 2741612 h 6858000"/>
              <a:gd name="connsiteX60" fmla="*/ 188115 w 4417162"/>
              <a:gd name="connsiteY60" fmla="*/ 2809875 h 6858000"/>
              <a:gd name="connsiteX61" fmla="*/ 178038 w 4417162"/>
              <a:gd name="connsiteY61" fmla="*/ 2868612 h 6858000"/>
              <a:gd name="connsiteX62" fmla="*/ 167960 w 4417162"/>
              <a:gd name="connsiteY62" fmla="*/ 2922587 h 6858000"/>
              <a:gd name="connsiteX63" fmla="*/ 152844 w 4417162"/>
              <a:gd name="connsiteY63" fmla="*/ 2967037 h 6858000"/>
              <a:gd name="connsiteX64" fmla="*/ 134368 w 4417162"/>
              <a:gd name="connsiteY64" fmla="*/ 3009900 h 6858000"/>
              <a:gd name="connsiteX65" fmla="*/ 115893 w 4417162"/>
              <a:gd name="connsiteY65" fmla="*/ 3046412 h 6858000"/>
              <a:gd name="connsiteX66" fmla="*/ 95738 w 4417162"/>
              <a:gd name="connsiteY66" fmla="*/ 3084512 h 6858000"/>
              <a:gd name="connsiteX67" fmla="*/ 75583 w 4417162"/>
              <a:gd name="connsiteY67" fmla="*/ 3121025 h 6858000"/>
              <a:gd name="connsiteX68" fmla="*/ 55427 w 4417162"/>
              <a:gd name="connsiteY68" fmla="*/ 3160712 h 6858000"/>
              <a:gd name="connsiteX69" fmla="*/ 38632 w 4417162"/>
              <a:gd name="connsiteY69" fmla="*/ 3201987 h 6858000"/>
              <a:gd name="connsiteX70" fmla="*/ 23515 w 4417162"/>
              <a:gd name="connsiteY70" fmla="*/ 3248025 h 6858000"/>
              <a:gd name="connsiteX71" fmla="*/ 11758 w 4417162"/>
              <a:gd name="connsiteY71" fmla="*/ 3300412 h 6858000"/>
              <a:gd name="connsiteX72" fmla="*/ 3359 w 4417162"/>
              <a:gd name="connsiteY72" fmla="*/ 3360737 h 6858000"/>
              <a:gd name="connsiteX73" fmla="*/ 0 w 4417162"/>
              <a:gd name="connsiteY73" fmla="*/ 3427412 h 6858000"/>
              <a:gd name="connsiteX74" fmla="*/ 3359 w 4417162"/>
              <a:gd name="connsiteY74" fmla="*/ 3497262 h 6858000"/>
              <a:gd name="connsiteX75" fmla="*/ 11758 w 4417162"/>
              <a:gd name="connsiteY75" fmla="*/ 3557587 h 6858000"/>
              <a:gd name="connsiteX76" fmla="*/ 23515 w 4417162"/>
              <a:gd name="connsiteY76" fmla="*/ 3609975 h 6858000"/>
              <a:gd name="connsiteX77" fmla="*/ 38632 w 4417162"/>
              <a:gd name="connsiteY77" fmla="*/ 3656012 h 6858000"/>
              <a:gd name="connsiteX78" fmla="*/ 55427 w 4417162"/>
              <a:gd name="connsiteY78" fmla="*/ 3697287 h 6858000"/>
              <a:gd name="connsiteX79" fmla="*/ 75583 w 4417162"/>
              <a:gd name="connsiteY79" fmla="*/ 3736975 h 6858000"/>
              <a:gd name="connsiteX80" fmla="*/ 115893 w 4417162"/>
              <a:gd name="connsiteY80" fmla="*/ 3811587 h 6858000"/>
              <a:gd name="connsiteX81" fmla="*/ 134368 w 4417162"/>
              <a:gd name="connsiteY81" fmla="*/ 3848100 h 6858000"/>
              <a:gd name="connsiteX82" fmla="*/ 152844 w 4417162"/>
              <a:gd name="connsiteY82" fmla="*/ 3890962 h 6858000"/>
              <a:gd name="connsiteX83" fmla="*/ 167960 w 4417162"/>
              <a:gd name="connsiteY83" fmla="*/ 3935412 h 6858000"/>
              <a:gd name="connsiteX84" fmla="*/ 178038 w 4417162"/>
              <a:gd name="connsiteY84" fmla="*/ 3987800 h 6858000"/>
              <a:gd name="connsiteX85" fmla="*/ 188115 w 4417162"/>
              <a:gd name="connsiteY85" fmla="*/ 4048125 h 6858000"/>
              <a:gd name="connsiteX86" fmla="*/ 189795 w 4417162"/>
              <a:gd name="connsiteY86" fmla="*/ 4116387 h 6858000"/>
              <a:gd name="connsiteX87" fmla="*/ 188115 w 4417162"/>
              <a:gd name="connsiteY87" fmla="*/ 4186237 h 6858000"/>
              <a:gd name="connsiteX88" fmla="*/ 178038 w 4417162"/>
              <a:gd name="connsiteY88" fmla="*/ 4244975 h 6858000"/>
              <a:gd name="connsiteX89" fmla="*/ 167960 w 4417162"/>
              <a:gd name="connsiteY89" fmla="*/ 4297362 h 6858000"/>
              <a:gd name="connsiteX90" fmla="*/ 152844 w 4417162"/>
              <a:gd name="connsiteY90" fmla="*/ 4343400 h 6858000"/>
              <a:gd name="connsiteX91" fmla="*/ 134368 w 4417162"/>
              <a:gd name="connsiteY91" fmla="*/ 4386262 h 6858000"/>
              <a:gd name="connsiteX92" fmla="*/ 115893 w 4417162"/>
              <a:gd name="connsiteY92" fmla="*/ 4424362 h 6858000"/>
              <a:gd name="connsiteX93" fmla="*/ 75583 w 4417162"/>
              <a:gd name="connsiteY93" fmla="*/ 4498975 h 6858000"/>
              <a:gd name="connsiteX94" fmla="*/ 55427 w 4417162"/>
              <a:gd name="connsiteY94" fmla="*/ 4537075 h 6858000"/>
              <a:gd name="connsiteX95" fmla="*/ 38632 w 4417162"/>
              <a:gd name="connsiteY95" fmla="*/ 4579937 h 6858000"/>
              <a:gd name="connsiteX96" fmla="*/ 23515 w 4417162"/>
              <a:gd name="connsiteY96" fmla="*/ 4625975 h 6858000"/>
              <a:gd name="connsiteX97" fmla="*/ 11758 w 4417162"/>
              <a:gd name="connsiteY97" fmla="*/ 4678362 h 6858000"/>
              <a:gd name="connsiteX98" fmla="*/ 3359 w 4417162"/>
              <a:gd name="connsiteY98" fmla="*/ 4738687 h 6858000"/>
              <a:gd name="connsiteX99" fmla="*/ 0 w 4417162"/>
              <a:gd name="connsiteY99" fmla="*/ 4806950 h 6858000"/>
              <a:gd name="connsiteX100" fmla="*/ 3359 w 4417162"/>
              <a:gd name="connsiteY100" fmla="*/ 4875212 h 6858000"/>
              <a:gd name="connsiteX101" fmla="*/ 11758 w 4417162"/>
              <a:gd name="connsiteY101" fmla="*/ 4935537 h 6858000"/>
              <a:gd name="connsiteX102" fmla="*/ 23515 w 4417162"/>
              <a:gd name="connsiteY102" fmla="*/ 4987925 h 6858000"/>
              <a:gd name="connsiteX103" fmla="*/ 38632 w 4417162"/>
              <a:gd name="connsiteY103" fmla="*/ 5033962 h 6858000"/>
              <a:gd name="connsiteX104" fmla="*/ 55427 w 4417162"/>
              <a:gd name="connsiteY104" fmla="*/ 5075237 h 6858000"/>
              <a:gd name="connsiteX105" fmla="*/ 75583 w 4417162"/>
              <a:gd name="connsiteY105" fmla="*/ 5114925 h 6858000"/>
              <a:gd name="connsiteX106" fmla="*/ 95738 w 4417162"/>
              <a:gd name="connsiteY106" fmla="*/ 5149850 h 6858000"/>
              <a:gd name="connsiteX107" fmla="*/ 115893 w 4417162"/>
              <a:gd name="connsiteY107" fmla="*/ 5186362 h 6858000"/>
              <a:gd name="connsiteX108" fmla="*/ 134368 w 4417162"/>
              <a:gd name="connsiteY108" fmla="*/ 5226050 h 6858000"/>
              <a:gd name="connsiteX109" fmla="*/ 152844 w 4417162"/>
              <a:gd name="connsiteY109" fmla="*/ 5268912 h 6858000"/>
              <a:gd name="connsiteX110" fmla="*/ 167960 w 4417162"/>
              <a:gd name="connsiteY110" fmla="*/ 5313362 h 6858000"/>
              <a:gd name="connsiteX111" fmla="*/ 178038 w 4417162"/>
              <a:gd name="connsiteY111" fmla="*/ 5365750 h 6858000"/>
              <a:gd name="connsiteX112" fmla="*/ 188115 w 4417162"/>
              <a:gd name="connsiteY112" fmla="*/ 5426075 h 6858000"/>
              <a:gd name="connsiteX113" fmla="*/ 189795 w 4417162"/>
              <a:gd name="connsiteY113" fmla="*/ 5494337 h 6858000"/>
              <a:gd name="connsiteX114" fmla="*/ 188115 w 4417162"/>
              <a:gd name="connsiteY114" fmla="*/ 5562600 h 6858000"/>
              <a:gd name="connsiteX115" fmla="*/ 178038 w 4417162"/>
              <a:gd name="connsiteY115" fmla="*/ 5622925 h 6858000"/>
              <a:gd name="connsiteX116" fmla="*/ 167960 w 4417162"/>
              <a:gd name="connsiteY116" fmla="*/ 5675312 h 6858000"/>
              <a:gd name="connsiteX117" fmla="*/ 152844 w 4417162"/>
              <a:gd name="connsiteY117" fmla="*/ 5721350 h 6858000"/>
              <a:gd name="connsiteX118" fmla="*/ 134368 w 4417162"/>
              <a:gd name="connsiteY118" fmla="*/ 5762625 h 6858000"/>
              <a:gd name="connsiteX119" fmla="*/ 115893 w 4417162"/>
              <a:gd name="connsiteY119" fmla="*/ 5802312 h 6858000"/>
              <a:gd name="connsiteX120" fmla="*/ 95738 w 4417162"/>
              <a:gd name="connsiteY120" fmla="*/ 5840412 h 6858000"/>
              <a:gd name="connsiteX121" fmla="*/ 75583 w 4417162"/>
              <a:gd name="connsiteY121" fmla="*/ 5876925 h 6858000"/>
              <a:gd name="connsiteX122" fmla="*/ 55427 w 4417162"/>
              <a:gd name="connsiteY122" fmla="*/ 5915025 h 6858000"/>
              <a:gd name="connsiteX123" fmla="*/ 38632 w 4417162"/>
              <a:gd name="connsiteY123" fmla="*/ 5956300 h 6858000"/>
              <a:gd name="connsiteX124" fmla="*/ 23515 w 4417162"/>
              <a:gd name="connsiteY124" fmla="*/ 6003925 h 6858000"/>
              <a:gd name="connsiteX125" fmla="*/ 11758 w 4417162"/>
              <a:gd name="connsiteY125" fmla="*/ 6056312 h 6858000"/>
              <a:gd name="connsiteX126" fmla="*/ 3359 w 4417162"/>
              <a:gd name="connsiteY126" fmla="*/ 6113462 h 6858000"/>
              <a:gd name="connsiteX127" fmla="*/ 0 w 4417162"/>
              <a:gd name="connsiteY127" fmla="*/ 6183312 h 6858000"/>
              <a:gd name="connsiteX128" fmla="*/ 3359 w 4417162"/>
              <a:gd name="connsiteY128" fmla="*/ 6251575 h 6858000"/>
              <a:gd name="connsiteX129" fmla="*/ 11758 w 4417162"/>
              <a:gd name="connsiteY129" fmla="*/ 6311900 h 6858000"/>
              <a:gd name="connsiteX130" fmla="*/ 23515 w 4417162"/>
              <a:gd name="connsiteY130" fmla="*/ 6361112 h 6858000"/>
              <a:gd name="connsiteX131" fmla="*/ 38632 w 4417162"/>
              <a:gd name="connsiteY131" fmla="*/ 6407150 h 6858000"/>
              <a:gd name="connsiteX132" fmla="*/ 55427 w 4417162"/>
              <a:gd name="connsiteY132" fmla="*/ 6448425 h 6858000"/>
              <a:gd name="connsiteX133" fmla="*/ 73903 w 4417162"/>
              <a:gd name="connsiteY133" fmla="*/ 6488112 h 6858000"/>
              <a:gd name="connsiteX134" fmla="*/ 92379 w 4417162"/>
              <a:gd name="connsiteY134" fmla="*/ 6523037 h 6858000"/>
              <a:gd name="connsiteX135" fmla="*/ 112534 w 4417162"/>
              <a:gd name="connsiteY135" fmla="*/ 6561137 h 6858000"/>
              <a:gd name="connsiteX136" fmla="*/ 132689 w 4417162"/>
              <a:gd name="connsiteY136" fmla="*/ 6597650 h 6858000"/>
              <a:gd name="connsiteX137" fmla="*/ 149485 w 4417162"/>
              <a:gd name="connsiteY137" fmla="*/ 6640512 h 6858000"/>
              <a:gd name="connsiteX138" fmla="*/ 166281 w 4417162"/>
              <a:gd name="connsiteY138" fmla="*/ 6683375 h 6858000"/>
              <a:gd name="connsiteX139" fmla="*/ 176358 w 4417162"/>
              <a:gd name="connsiteY139" fmla="*/ 6735762 h 6858000"/>
              <a:gd name="connsiteX140" fmla="*/ 184756 w 4417162"/>
              <a:gd name="connsiteY140" fmla="*/ 6791325 h 6858000"/>
              <a:gd name="connsiteX141" fmla="*/ 189795 w 4417162"/>
              <a:gd name="connsiteY141" fmla="*/ 6858000 h 6858000"/>
              <a:gd name="connsiteX142" fmla="*/ 334173 w 4417162"/>
              <a:gd name="connsiteY142" fmla="*/ 6858000 h 6858000"/>
              <a:gd name="connsiteX143" fmla="*/ 334174 w 4417162"/>
              <a:gd name="connsiteY143" fmla="*/ 6858000 h 6858000"/>
              <a:gd name="connsiteX144" fmla="*/ 4417162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4417162" y="0"/>
                </a:move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4417162"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itle 2">
            <a:extLst>
              <a:ext uri="{FF2B5EF4-FFF2-40B4-BE49-F238E27FC236}">
                <a16:creationId xmlns:a16="http://schemas.microsoft.com/office/drawing/2014/main" id="{2CF5C1CB-1722-53A3-3BC1-8B1F82F13BBF}"/>
              </a:ext>
            </a:extLst>
          </p:cNvPr>
          <p:cNvSpPr>
            <a:spLocks noGrp="1"/>
          </p:cNvSpPr>
          <p:nvPr>
            <p:ph type="title"/>
          </p:nvPr>
        </p:nvSpPr>
        <p:spPr>
          <a:xfrm>
            <a:off x="457201" y="723406"/>
            <a:ext cx="3234018" cy="3826728"/>
          </a:xfrm>
        </p:spPr>
        <p:txBody>
          <a:bodyPr vert="horz" lIns="91440" tIns="45720" rIns="91440" bIns="45720" rtlCol="0" anchor="b">
            <a:normAutofit/>
          </a:bodyPr>
          <a:lstStyle/>
          <a:p>
            <a:pPr algn="ctr"/>
            <a:r>
              <a:rPr lang="en-US" sz="6400" b="1" kern="1200" dirty="0">
                <a:solidFill>
                  <a:schemeClr val="tx1"/>
                </a:solidFill>
                <a:latin typeface="+mj-lt"/>
                <a:ea typeface="+mj-ea"/>
                <a:cs typeface="+mj-cs"/>
              </a:rPr>
              <a:t>Sheer Fabric:  </a:t>
            </a:r>
            <a:r>
              <a:rPr lang="en-US" sz="6400" kern="1200" dirty="0">
                <a:solidFill>
                  <a:schemeClr val="tx1"/>
                </a:solidFill>
                <a:latin typeface="+mj-lt"/>
                <a:ea typeface="+mj-ea"/>
                <a:cs typeface="+mj-cs"/>
              </a:rPr>
              <a:t>Hooped</a:t>
            </a:r>
          </a:p>
        </p:txBody>
      </p:sp>
      <p:pic>
        <p:nvPicPr>
          <p:cNvPr id="2" name="Picture 1">
            <a:extLst>
              <a:ext uri="{FF2B5EF4-FFF2-40B4-BE49-F238E27FC236}">
                <a16:creationId xmlns:a16="http://schemas.microsoft.com/office/drawing/2014/main" id="{B7851AB3-8D35-F3F0-2B8C-415523A00F70}"/>
              </a:ext>
            </a:extLst>
          </p:cNvPr>
          <p:cNvPicPr>
            <a:picLocks noChangeAspect="1"/>
          </p:cNvPicPr>
          <p:nvPr/>
        </p:nvPicPr>
        <p:blipFill>
          <a:blip r:embed="rId2"/>
          <a:stretch>
            <a:fillRect/>
          </a:stretch>
        </p:blipFill>
        <p:spPr>
          <a:xfrm>
            <a:off x="4517513" y="1701801"/>
            <a:ext cx="7610896" cy="3539066"/>
          </a:xfrm>
          <a:prstGeom prst="rect">
            <a:avLst/>
          </a:prstGeom>
        </p:spPr>
      </p:pic>
    </p:spTree>
    <p:extLst>
      <p:ext uri="{BB962C8B-B14F-4D97-AF65-F5344CB8AC3E}">
        <p14:creationId xmlns:p14="http://schemas.microsoft.com/office/powerpoint/2010/main" val="19144061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25AC39-5F85-4CAA-8A81-A1287086B2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95DA4D23-37FC-4B90-8188-F0377C5FF4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417162" cy="6858000"/>
          </a:xfrm>
          <a:custGeom>
            <a:avLst/>
            <a:gdLst>
              <a:gd name="connsiteX0" fmla="*/ 0 w 4417162"/>
              <a:gd name="connsiteY0" fmla="*/ 0 h 6858000"/>
              <a:gd name="connsiteX1" fmla="*/ 144378 w 4417162"/>
              <a:gd name="connsiteY1" fmla="*/ 0 h 6858000"/>
              <a:gd name="connsiteX2" fmla="*/ 2310062 w 4417162"/>
              <a:gd name="connsiteY2" fmla="*/ 0 h 6858000"/>
              <a:gd name="connsiteX3" fmla="*/ 4227367 w 4417162"/>
              <a:gd name="connsiteY3" fmla="*/ 0 h 6858000"/>
              <a:gd name="connsiteX4" fmla="*/ 4232407 w 4417162"/>
              <a:gd name="connsiteY4" fmla="*/ 66675 h 6858000"/>
              <a:gd name="connsiteX5" fmla="*/ 4240804 w 4417162"/>
              <a:gd name="connsiteY5" fmla="*/ 122237 h 6858000"/>
              <a:gd name="connsiteX6" fmla="*/ 4250882 w 4417162"/>
              <a:gd name="connsiteY6" fmla="*/ 174625 h 6858000"/>
              <a:gd name="connsiteX7" fmla="*/ 4267678 w 4417162"/>
              <a:gd name="connsiteY7" fmla="*/ 217487 h 6858000"/>
              <a:gd name="connsiteX8" fmla="*/ 4284474 w 4417162"/>
              <a:gd name="connsiteY8" fmla="*/ 260350 h 6858000"/>
              <a:gd name="connsiteX9" fmla="*/ 4304629 w 4417162"/>
              <a:gd name="connsiteY9" fmla="*/ 296862 h 6858000"/>
              <a:gd name="connsiteX10" fmla="*/ 4324784 w 4417162"/>
              <a:gd name="connsiteY10" fmla="*/ 334962 h 6858000"/>
              <a:gd name="connsiteX11" fmla="*/ 4343260 w 4417162"/>
              <a:gd name="connsiteY11" fmla="*/ 369887 h 6858000"/>
              <a:gd name="connsiteX12" fmla="*/ 4361735 w 4417162"/>
              <a:gd name="connsiteY12" fmla="*/ 409575 h 6858000"/>
              <a:gd name="connsiteX13" fmla="*/ 4378531 w 4417162"/>
              <a:gd name="connsiteY13" fmla="*/ 450850 h 6858000"/>
              <a:gd name="connsiteX14" fmla="*/ 4393648 w 4417162"/>
              <a:gd name="connsiteY14" fmla="*/ 496887 h 6858000"/>
              <a:gd name="connsiteX15" fmla="*/ 4405405 w 4417162"/>
              <a:gd name="connsiteY15" fmla="*/ 546100 h 6858000"/>
              <a:gd name="connsiteX16" fmla="*/ 4413803 w 4417162"/>
              <a:gd name="connsiteY16" fmla="*/ 606425 h 6858000"/>
              <a:gd name="connsiteX17" fmla="*/ 4417162 w 4417162"/>
              <a:gd name="connsiteY17" fmla="*/ 673100 h 6858000"/>
              <a:gd name="connsiteX18" fmla="*/ 4413803 w 4417162"/>
              <a:gd name="connsiteY18" fmla="*/ 744537 h 6858000"/>
              <a:gd name="connsiteX19" fmla="*/ 4405405 w 4417162"/>
              <a:gd name="connsiteY19" fmla="*/ 801687 h 6858000"/>
              <a:gd name="connsiteX20" fmla="*/ 4393648 w 4417162"/>
              <a:gd name="connsiteY20" fmla="*/ 854075 h 6858000"/>
              <a:gd name="connsiteX21" fmla="*/ 4378531 w 4417162"/>
              <a:gd name="connsiteY21" fmla="*/ 901700 h 6858000"/>
              <a:gd name="connsiteX22" fmla="*/ 4361735 w 4417162"/>
              <a:gd name="connsiteY22" fmla="*/ 942975 h 6858000"/>
              <a:gd name="connsiteX23" fmla="*/ 4341580 w 4417162"/>
              <a:gd name="connsiteY23" fmla="*/ 981075 h 6858000"/>
              <a:gd name="connsiteX24" fmla="*/ 4321425 w 4417162"/>
              <a:gd name="connsiteY24" fmla="*/ 1017587 h 6858000"/>
              <a:gd name="connsiteX25" fmla="*/ 4301270 w 4417162"/>
              <a:gd name="connsiteY25" fmla="*/ 1055687 h 6858000"/>
              <a:gd name="connsiteX26" fmla="*/ 4282794 w 4417162"/>
              <a:gd name="connsiteY26" fmla="*/ 1095375 h 6858000"/>
              <a:gd name="connsiteX27" fmla="*/ 4264318 w 4417162"/>
              <a:gd name="connsiteY27" fmla="*/ 1136650 h 6858000"/>
              <a:gd name="connsiteX28" fmla="*/ 4249203 w 4417162"/>
              <a:gd name="connsiteY28" fmla="*/ 1182687 h 6858000"/>
              <a:gd name="connsiteX29" fmla="*/ 4239125 w 4417162"/>
              <a:gd name="connsiteY29" fmla="*/ 1235075 h 6858000"/>
              <a:gd name="connsiteX30" fmla="*/ 4229047 w 4417162"/>
              <a:gd name="connsiteY30" fmla="*/ 1295400 h 6858000"/>
              <a:gd name="connsiteX31" fmla="*/ 4227367 w 4417162"/>
              <a:gd name="connsiteY31" fmla="*/ 1363662 h 6858000"/>
              <a:gd name="connsiteX32" fmla="*/ 4229047 w 4417162"/>
              <a:gd name="connsiteY32" fmla="*/ 1431925 h 6858000"/>
              <a:gd name="connsiteX33" fmla="*/ 4239125 w 4417162"/>
              <a:gd name="connsiteY33" fmla="*/ 1492250 h 6858000"/>
              <a:gd name="connsiteX34" fmla="*/ 4249203 w 4417162"/>
              <a:gd name="connsiteY34" fmla="*/ 1544637 h 6858000"/>
              <a:gd name="connsiteX35" fmla="*/ 4264318 w 4417162"/>
              <a:gd name="connsiteY35" fmla="*/ 1589087 h 6858000"/>
              <a:gd name="connsiteX36" fmla="*/ 4282794 w 4417162"/>
              <a:gd name="connsiteY36" fmla="*/ 1631950 h 6858000"/>
              <a:gd name="connsiteX37" fmla="*/ 4301270 w 4417162"/>
              <a:gd name="connsiteY37" fmla="*/ 1671637 h 6858000"/>
              <a:gd name="connsiteX38" fmla="*/ 4321425 w 4417162"/>
              <a:gd name="connsiteY38" fmla="*/ 1708150 h 6858000"/>
              <a:gd name="connsiteX39" fmla="*/ 4341580 w 4417162"/>
              <a:gd name="connsiteY39" fmla="*/ 1743075 h 6858000"/>
              <a:gd name="connsiteX40" fmla="*/ 4361735 w 4417162"/>
              <a:gd name="connsiteY40" fmla="*/ 1782762 h 6858000"/>
              <a:gd name="connsiteX41" fmla="*/ 4378531 w 4417162"/>
              <a:gd name="connsiteY41" fmla="*/ 1824037 h 6858000"/>
              <a:gd name="connsiteX42" fmla="*/ 4393648 w 4417162"/>
              <a:gd name="connsiteY42" fmla="*/ 1870075 h 6858000"/>
              <a:gd name="connsiteX43" fmla="*/ 4405405 w 4417162"/>
              <a:gd name="connsiteY43" fmla="*/ 1922462 h 6858000"/>
              <a:gd name="connsiteX44" fmla="*/ 4413803 w 4417162"/>
              <a:gd name="connsiteY44" fmla="*/ 1982787 h 6858000"/>
              <a:gd name="connsiteX45" fmla="*/ 4417162 w 4417162"/>
              <a:gd name="connsiteY45" fmla="*/ 2051050 h 6858000"/>
              <a:gd name="connsiteX46" fmla="*/ 4413803 w 4417162"/>
              <a:gd name="connsiteY46" fmla="*/ 2119312 h 6858000"/>
              <a:gd name="connsiteX47" fmla="*/ 4405405 w 4417162"/>
              <a:gd name="connsiteY47" fmla="*/ 2179637 h 6858000"/>
              <a:gd name="connsiteX48" fmla="*/ 4393648 w 4417162"/>
              <a:gd name="connsiteY48" fmla="*/ 2232025 h 6858000"/>
              <a:gd name="connsiteX49" fmla="*/ 4378531 w 4417162"/>
              <a:gd name="connsiteY49" fmla="*/ 2278062 h 6858000"/>
              <a:gd name="connsiteX50" fmla="*/ 4361735 w 4417162"/>
              <a:gd name="connsiteY50" fmla="*/ 2319337 h 6858000"/>
              <a:gd name="connsiteX51" fmla="*/ 4341580 w 4417162"/>
              <a:gd name="connsiteY51" fmla="*/ 2359025 h 6858000"/>
              <a:gd name="connsiteX52" fmla="*/ 4321425 w 4417162"/>
              <a:gd name="connsiteY52" fmla="*/ 2395537 h 6858000"/>
              <a:gd name="connsiteX53" fmla="*/ 4301270 w 4417162"/>
              <a:gd name="connsiteY53" fmla="*/ 2433637 h 6858000"/>
              <a:gd name="connsiteX54" fmla="*/ 4282794 w 4417162"/>
              <a:gd name="connsiteY54" fmla="*/ 2471737 h 6858000"/>
              <a:gd name="connsiteX55" fmla="*/ 4264318 w 4417162"/>
              <a:gd name="connsiteY55" fmla="*/ 2513012 h 6858000"/>
              <a:gd name="connsiteX56" fmla="*/ 4249203 w 4417162"/>
              <a:gd name="connsiteY56" fmla="*/ 2560637 h 6858000"/>
              <a:gd name="connsiteX57" fmla="*/ 4239125 w 4417162"/>
              <a:gd name="connsiteY57" fmla="*/ 2613025 h 6858000"/>
              <a:gd name="connsiteX58" fmla="*/ 4229047 w 4417162"/>
              <a:gd name="connsiteY58" fmla="*/ 2671762 h 6858000"/>
              <a:gd name="connsiteX59" fmla="*/ 4227367 w 4417162"/>
              <a:gd name="connsiteY59" fmla="*/ 2741612 h 6858000"/>
              <a:gd name="connsiteX60" fmla="*/ 4229047 w 4417162"/>
              <a:gd name="connsiteY60" fmla="*/ 2809875 h 6858000"/>
              <a:gd name="connsiteX61" fmla="*/ 4239125 w 4417162"/>
              <a:gd name="connsiteY61" fmla="*/ 2868612 h 6858000"/>
              <a:gd name="connsiteX62" fmla="*/ 4249203 w 4417162"/>
              <a:gd name="connsiteY62" fmla="*/ 2922587 h 6858000"/>
              <a:gd name="connsiteX63" fmla="*/ 4264318 w 4417162"/>
              <a:gd name="connsiteY63" fmla="*/ 2967037 h 6858000"/>
              <a:gd name="connsiteX64" fmla="*/ 4282794 w 4417162"/>
              <a:gd name="connsiteY64" fmla="*/ 3009900 h 6858000"/>
              <a:gd name="connsiteX65" fmla="*/ 4301270 w 4417162"/>
              <a:gd name="connsiteY65" fmla="*/ 3046412 h 6858000"/>
              <a:gd name="connsiteX66" fmla="*/ 4321425 w 4417162"/>
              <a:gd name="connsiteY66" fmla="*/ 3084512 h 6858000"/>
              <a:gd name="connsiteX67" fmla="*/ 4341580 w 4417162"/>
              <a:gd name="connsiteY67" fmla="*/ 3121025 h 6858000"/>
              <a:gd name="connsiteX68" fmla="*/ 4361735 w 4417162"/>
              <a:gd name="connsiteY68" fmla="*/ 3160712 h 6858000"/>
              <a:gd name="connsiteX69" fmla="*/ 4378531 w 4417162"/>
              <a:gd name="connsiteY69" fmla="*/ 3201987 h 6858000"/>
              <a:gd name="connsiteX70" fmla="*/ 4393648 w 4417162"/>
              <a:gd name="connsiteY70" fmla="*/ 3248025 h 6858000"/>
              <a:gd name="connsiteX71" fmla="*/ 4405405 w 4417162"/>
              <a:gd name="connsiteY71" fmla="*/ 3300412 h 6858000"/>
              <a:gd name="connsiteX72" fmla="*/ 4413803 w 4417162"/>
              <a:gd name="connsiteY72" fmla="*/ 3360737 h 6858000"/>
              <a:gd name="connsiteX73" fmla="*/ 4417162 w 4417162"/>
              <a:gd name="connsiteY73" fmla="*/ 3427412 h 6858000"/>
              <a:gd name="connsiteX74" fmla="*/ 4413803 w 4417162"/>
              <a:gd name="connsiteY74" fmla="*/ 3497262 h 6858000"/>
              <a:gd name="connsiteX75" fmla="*/ 4405405 w 4417162"/>
              <a:gd name="connsiteY75" fmla="*/ 3557587 h 6858000"/>
              <a:gd name="connsiteX76" fmla="*/ 4393648 w 4417162"/>
              <a:gd name="connsiteY76" fmla="*/ 3609975 h 6858000"/>
              <a:gd name="connsiteX77" fmla="*/ 4378531 w 4417162"/>
              <a:gd name="connsiteY77" fmla="*/ 3656012 h 6858000"/>
              <a:gd name="connsiteX78" fmla="*/ 4361735 w 4417162"/>
              <a:gd name="connsiteY78" fmla="*/ 3697287 h 6858000"/>
              <a:gd name="connsiteX79" fmla="*/ 4341580 w 4417162"/>
              <a:gd name="connsiteY79" fmla="*/ 3736975 h 6858000"/>
              <a:gd name="connsiteX80" fmla="*/ 4301270 w 4417162"/>
              <a:gd name="connsiteY80" fmla="*/ 3811587 h 6858000"/>
              <a:gd name="connsiteX81" fmla="*/ 4282794 w 4417162"/>
              <a:gd name="connsiteY81" fmla="*/ 3848100 h 6858000"/>
              <a:gd name="connsiteX82" fmla="*/ 4264318 w 4417162"/>
              <a:gd name="connsiteY82" fmla="*/ 3890962 h 6858000"/>
              <a:gd name="connsiteX83" fmla="*/ 4249203 w 4417162"/>
              <a:gd name="connsiteY83" fmla="*/ 3935412 h 6858000"/>
              <a:gd name="connsiteX84" fmla="*/ 4239125 w 4417162"/>
              <a:gd name="connsiteY84" fmla="*/ 3987800 h 6858000"/>
              <a:gd name="connsiteX85" fmla="*/ 4229047 w 4417162"/>
              <a:gd name="connsiteY85" fmla="*/ 4048125 h 6858000"/>
              <a:gd name="connsiteX86" fmla="*/ 4227367 w 4417162"/>
              <a:gd name="connsiteY86" fmla="*/ 4116387 h 6858000"/>
              <a:gd name="connsiteX87" fmla="*/ 4229047 w 4417162"/>
              <a:gd name="connsiteY87" fmla="*/ 4186237 h 6858000"/>
              <a:gd name="connsiteX88" fmla="*/ 4239125 w 4417162"/>
              <a:gd name="connsiteY88" fmla="*/ 4244975 h 6858000"/>
              <a:gd name="connsiteX89" fmla="*/ 4249203 w 4417162"/>
              <a:gd name="connsiteY89" fmla="*/ 4297362 h 6858000"/>
              <a:gd name="connsiteX90" fmla="*/ 4264318 w 4417162"/>
              <a:gd name="connsiteY90" fmla="*/ 4343400 h 6858000"/>
              <a:gd name="connsiteX91" fmla="*/ 4282794 w 4417162"/>
              <a:gd name="connsiteY91" fmla="*/ 4386262 h 6858000"/>
              <a:gd name="connsiteX92" fmla="*/ 4301270 w 4417162"/>
              <a:gd name="connsiteY92" fmla="*/ 4424362 h 6858000"/>
              <a:gd name="connsiteX93" fmla="*/ 4341580 w 4417162"/>
              <a:gd name="connsiteY93" fmla="*/ 4498975 h 6858000"/>
              <a:gd name="connsiteX94" fmla="*/ 4361735 w 4417162"/>
              <a:gd name="connsiteY94" fmla="*/ 4537075 h 6858000"/>
              <a:gd name="connsiteX95" fmla="*/ 4378531 w 4417162"/>
              <a:gd name="connsiteY95" fmla="*/ 4579937 h 6858000"/>
              <a:gd name="connsiteX96" fmla="*/ 4393648 w 4417162"/>
              <a:gd name="connsiteY96" fmla="*/ 4625975 h 6858000"/>
              <a:gd name="connsiteX97" fmla="*/ 4405405 w 4417162"/>
              <a:gd name="connsiteY97" fmla="*/ 4678362 h 6858000"/>
              <a:gd name="connsiteX98" fmla="*/ 4413803 w 4417162"/>
              <a:gd name="connsiteY98" fmla="*/ 4738687 h 6858000"/>
              <a:gd name="connsiteX99" fmla="*/ 4417162 w 4417162"/>
              <a:gd name="connsiteY99" fmla="*/ 4806950 h 6858000"/>
              <a:gd name="connsiteX100" fmla="*/ 4413803 w 4417162"/>
              <a:gd name="connsiteY100" fmla="*/ 4875212 h 6858000"/>
              <a:gd name="connsiteX101" fmla="*/ 4405405 w 4417162"/>
              <a:gd name="connsiteY101" fmla="*/ 4935537 h 6858000"/>
              <a:gd name="connsiteX102" fmla="*/ 4393648 w 4417162"/>
              <a:gd name="connsiteY102" fmla="*/ 4987925 h 6858000"/>
              <a:gd name="connsiteX103" fmla="*/ 4378531 w 4417162"/>
              <a:gd name="connsiteY103" fmla="*/ 5033962 h 6858000"/>
              <a:gd name="connsiteX104" fmla="*/ 4361735 w 4417162"/>
              <a:gd name="connsiteY104" fmla="*/ 5075237 h 6858000"/>
              <a:gd name="connsiteX105" fmla="*/ 4341580 w 4417162"/>
              <a:gd name="connsiteY105" fmla="*/ 5114925 h 6858000"/>
              <a:gd name="connsiteX106" fmla="*/ 4321425 w 4417162"/>
              <a:gd name="connsiteY106" fmla="*/ 5149850 h 6858000"/>
              <a:gd name="connsiteX107" fmla="*/ 4301270 w 4417162"/>
              <a:gd name="connsiteY107" fmla="*/ 5186362 h 6858000"/>
              <a:gd name="connsiteX108" fmla="*/ 4282794 w 4417162"/>
              <a:gd name="connsiteY108" fmla="*/ 5226050 h 6858000"/>
              <a:gd name="connsiteX109" fmla="*/ 4264318 w 4417162"/>
              <a:gd name="connsiteY109" fmla="*/ 5268912 h 6858000"/>
              <a:gd name="connsiteX110" fmla="*/ 4249203 w 4417162"/>
              <a:gd name="connsiteY110" fmla="*/ 5313362 h 6858000"/>
              <a:gd name="connsiteX111" fmla="*/ 4239125 w 4417162"/>
              <a:gd name="connsiteY111" fmla="*/ 5365750 h 6858000"/>
              <a:gd name="connsiteX112" fmla="*/ 4229047 w 4417162"/>
              <a:gd name="connsiteY112" fmla="*/ 5426075 h 6858000"/>
              <a:gd name="connsiteX113" fmla="*/ 4227367 w 4417162"/>
              <a:gd name="connsiteY113" fmla="*/ 5494337 h 6858000"/>
              <a:gd name="connsiteX114" fmla="*/ 4229047 w 4417162"/>
              <a:gd name="connsiteY114" fmla="*/ 5562600 h 6858000"/>
              <a:gd name="connsiteX115" fmla="*/ 4239125 w 4417162"/>
              <a:gd name="connsiteY115" fmla="*/ 5622925 h 6858000"/>
              <a:gd name="connsiteX116" fmla="*/ 4249203 w 4417162"/>
              <a:gd name="connsiteY116" fmla="*/ 5675312 h 6858000"/>
              <a:gd name="connsiteX117" fmla="*/ 4264318 w 4417162"/>
              <a:gd name="connsiteY117" fmla="*/ 5721350 h 6858000"/>
              <a:gd name="connsiteX118" fmla="*/ 4282794 w 4417162"/>
              <a:gd name="connsiteY118" fmla="*/ 5762625 h 6858000"/>
              <a:gd name="connsiteX119" fmla="*/ 4301270 w 4417162"/>
              <a:gd name="connsiteY119" fmla="*/ 5802312 h 6858000"/>
              <a:gd name="connsiteX120" fmla="*/ 4321425 w 4417162"/>
              <a:gd name="connsiteY120" fmla="*/ 5840412 h 6858000"/>
              <a:gd name="connsiteX121" fmla="*/ 4341580 w 4417162"/>
              <a:gd name="connsiteY121" fmla="*/ 5876925 h 6858000"/>
              <a:gd name="connsiteX122" fmla="*/ 4361735 w 4417162"/>
              <a:gd name="connsiteY122" fmla="*/ 5915025 h 6858000"/>
              <a:gd name="connsiteX123" fmla="*/ 4378531 w 4417162"/>
              <a:gd name="connsiteY123" fmla="*/ 5956300 h 6858000"/>
              <a:gd name="connsiteX124" fmla="*/ 4393648 w 4417162"/>
              <a:gd name="connsiteY124" fmla="*/ 6003925 h 6858000"/>
              <a:gd name="connsiteX125" fmla="*/ 4405405 w 4417162"/>
              <a:gd name="connsiteY125" fmla="*/ 6056312 h 6858000"/>
              <a:gd name="connsiteX126" fmla="*/ 4413803 w 4417162"/>
              <a:gd name="connsiteY126" fmla="*/ 6113462 h 6858000"/>
              <a:gd name="connsiteX127" fmla="*/ 4417162 w 4417162"/>
              <a:gd name="connsiteY127" fmla="*/ 6183312 h 6858000"/>
              <a:gd name="connsiteX128" fmla="*/ 4413803 w 4417162"/>
              <a:gd name="connsiteY128" fmla="*/ 6251575 h 6858000"/>
              <a:gd name="connsiteX129" fmla="*/ 4405405 w 4417162"/>
              <a:gd name="connsiteY129" fmla="*/ 6311900 h 6858000"/>
              <a:gd name="connsiteX130" fmla="*/ 4393648 w 4417162"/>
              <a:gd name="connsiteY130" fmla="*/ 6361112 h 6858000"/>
              <a:gd name="connsiteX131" fmla="*/ 4378531 w 4417162"/>
              <a:gd name="connsiteY131" fmla="*/ 6407150 h 6858000"/>
              <a:gd name="connsiteX132" fmla="*/ 4361735 w 4417162"/>
              <a:gd name="connsiteY132" fmla="*/ 6448425 h 6858000"/>
              <a:gd name="connsiteX133" fmla="*/ 4343260 w 4417162"/>
              <a:gd name="connsiteY133" fmla="*/ 6488112 h 6858000"/>
              <a:gd name="connsiteX134" fmla="*/ 4324784 w 4417162"/>
              <a:gd name="connsiteY134" fmla="*/ 6523037 h 6858000"/>
              <a:gd name="connsiteX135" fmla="*/ 4304629 w 4417162"/>
              <a:gd name="connsiteY135" fmla="*/ 6561137 h 6858000"/>
              <a:gd name="connsiteX136" fmla="*/ 4284474 w 4417162"/>
              <a:gd name="connsiteY136" fmla="*/ 6597650 h 6858000"/>
              <a:gd name="connsiteX137" fmla="*/ 4267678 w 4417162"/>
              <a:gd name="connsiteY137" fmla="*/ 6640512 h 6858000"/>
              <a:gd name="connsiteX138" fmla="*/ 4250882 w 4417162"/>
              <a:gd name="connsiteY138" fmla="*/ 6683375 h 6858000"/>
              <a:gd name="connsiteX139" fmla="*/ 4240804 w 4417162"/>
              <a:gd name="connsiteY139" fmla="*/ 6735762 h 6858000"/>
              <a:gd name="connsiteX140" fmla="*/ 4232407 w 4417162"/>
              <a:gd name="connsiteY140" fmla="*/ 6791325 h 6858000"/>
              <a:gd name="connsiteX141" fmla="*/ 4227367 w 4417162"/>
              <a:gd name="connsiteY141" fmla="*/ 6858000 h 6858000"/>
              <a:gd name="connsiteX142" fmla="*/ 2310062 w 4417162"/>
              <a:gd name="connsiteY142" fmla="*/ 6858000 h 6858000"/>
              <a:gd name="connsiteX143" fmla="*/ 144378 w 4417162"/>
              <a:gd name="connsiteY143" fmla="*/ 6858000 h 6858000"/>
              <a:gd name="connsiteX144" fmla="*/ 0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0" y="0"/>
                </a:moveTo>
                <a:lnTo>
                  <a:pt x="144378" y="0"/>
                </a:lnTo>
                <a:lnTo>
                  <a:pt x="2310062" y="0"/>
                </a:lnTo>
                <a:lnTo>
                  <a:pt x="4227367" y="0"/>
                </a:lnTo>
                <a:lnTo>
                  <a:pt x="4232407" y="66675"/>
                </a:lnTo>
                <a:lnTo>
                  <a:pt x="4240804" y="122237"/>
                </a:lnTo>
                <a:lnTo>
                  <a:pt x="4250882" y="174625"/>
                </a:lnTo>
                <a:lnTo>
                  <a:pt x="4267678" y="217487"/>
                </a:lnTo>
                <a:lnTo>
                  <a:pt x="4284474" y="260350"/>
                </a:lnTo>
                <a:lnTo>
                  <a:pt x="4304629" y="296862"/>
                </a:lnTo>
                <a:lnTo>
                  <a:pt x="4324784" y="334962"/>
                </a:lnTo>
                <a:lnTo>
                  <a:pt x="4343260" y="369887"/>
                </a:lnTo>
                <a:lnTo>
                  <a:pt x="4361735" y="409575"/>
                </a:lnTo>
                <a:lnTo>
                  <a:pt x="4378531" y="450850"/>
                </a:lnTo>
                <a:lnTo>
                  <a:pt x="4393648" y="496887"/>
                </a:lnTo>
                <a:lnTo>
                  <a:pt x="4405405" y="546100"/>
                </a:lnTo>
                <a:lnTo>
                  <a:pt x="4413803" y="606425"/>
                </a:lnTo>
                <a:lnTo>
                  <a:pt x="4417162" y="673100"/>
                </a:lnTo>
                <a:lnTo>
                  <a:pt x="4413803" y="744537"/>
                </a:lnTo>
                <a:lnTo>
                  <a:pt x="4405405" y="801687"/>
                </a:lnTo>
                <a:lnTo>
                  <a:pt x="4393648" y="854075"/>
                </a:lnTo>
                <a:lnTo>
                  <a:pt x="4378531" y="901700"/>
                </a:lnTo>
                <a:lnTo>
                  <a:pt x="4361735" y="942975"/>
                </a:lnTo>
                <a:lnTo>
                  <a:pt x="4341580" y="981075"/>
                </a:lnTo>
                <a:lnTo>
                  <a:pt x="4321425" y="1017587"/>
                </a:lnTo>
                <a:lnTo>
                  <a:pt x="4301270" y="1055687"/>
                </a:lnTo>
                <a:lnTo>
                  <a:pt x="4282794" y="1095375"/>
                </a:lnTo>
                <a:lnTo>
                  <a:pt x="4264318" y="1136650"/>
                </a:lnTo>
                <a:lnTo>
                  <a:pt x="4249203" y="1182687"/>
                </a:lnTo>
                <a:lnTo>
                  <a:pt x="4239125" y="1235075"/>
                </a:lnTo>
                <a:lnTo>
                  <a:pt x="4229047" y="1295400"/>
                </a:lnTo>
                <a:lnTo>
                  <a:pt x="4227367" y="1363662"/>
                </a:lnTo>
                <a:lnTo>
                  <a:pt x="4229047" y="1431925"/>
                </a:lnTo>
                <a:lnTo>
                  <a:pt x="4239125" y="1492250"/>
                </a:lnTo>
                <a:lnTo>
                  <a:pt x="4249203" y="1544637"/>
                </a:lnTo>
                <a:lnTo>
                  <a:pt x="4264318" y="1589087"/>
                </a:lnTo>
                <a:lnTo>
                  <a:pt x="4282794" y="1631950"/>
                </a:lnTo>
                <a:lnTo>
                  <a:pt x="4301270" y="1671637"/>
                </a:lnTo>
                <a:lnTo>
                  <a:pt x="4321425" y="1708150"/>
                </a:lnTo>
                <a:lnTo>
                  <a:pt x="4341580" y="1743075"/>
                </a:lnTo>
                <a:lnTo>
                  <a:pt x="4361735" y="1782762"/>
                </a:lnTo>
                <a:lnTo>
                  <a:pt x="4378531" y="1824037"/>
                </a:lnTo>
                <a:lnTo>
                  <a:pt x="4393648" y="1870075"/>
                </a:lnTo>
                <a:lnTo>
                  <a:pt x="4405405" y="1922462"/>
                </a:lnTo>
                <a:lnTo>
                  <a:pt x="4413803" y="1982787"/>
                </a:lnTo>
                <a:lnTo>
                  <a:pt x="4417162" y="2051050"/>
                </a:lnTo>
                <a:lnTo>
                  <a:pt x="4413803" y="2119312"/>
                </a:lnTo>
                <a:lnTo>
                  <a:pt x="4405405" y="2179637"/>
                </a:lnTo>
                <a:lnTo>
                  <a:pt x="4393648" y="2232025"/>
                </a:lnTo>
                <a:lnTo>
                  <a:pt x="4378531" y="2278062"/>
                </a:lnTo>
                <a:lnTo>
                  <a:pt x="4361735" y="2319337"/>
                </a:lnTo>
                <a:lnTo>
                  <a:pt x="4341580" y="2359025"/>
                </a:lnTo>
                <a:lnTo>
                  <a:pt x="4321425" y="2395537"/>
                </a:lnTo>
                <a:lnTo>
                  <a:pt x="4301270" y="2433637"/>
                </a:lnTo>
                <a:lnTo>
                  <a:pt x="4282794" y="2471737"/>
                </a:lnTo>
                <a:lnTo>
                  <a:pt x="4264318" y="2513012"/>
                </a:lnTo>
                <a:lnTo>
                  <a:pt x="4249203" y="2560637"/>
                </a:lnTo>
                <a:lnTo>
                  <a:pt x="4239125" y="2613025"/>
                </a:lnTo>
                <a:lnTo>
                  <a:pt x="4229047" y="2671762"/>
                </a:lnTo>
                <a:lnTo>
                  <a:pt x="4227367" y="2741612"/>
                </a:lnTo>
                <a:lnTo>
                  <a:pt x="4229047" y="2809875"/>
                </a:lnTo>
                <a:lnTo>
                  <a:pt x="4239125" y="2868612"/>
                </a:lnTo>
                <a:lnTo>
                  <a:pt x="4249203" y="2922587"/>
                </a:lnTo>
                <a:lnTo>
                  <a:pt x="4264318" y="2967037"/>
                </a:lnTo>
                <a:lnTo>
                  <a:pt x="4282794" y="3009900"/>
                </a:lnTo>
                <a:lnTo>
                  <a:pt x="4301270" y="3046412"/>
                </a:lnTo>
                <a:lnTo>
                  <a:pt x="4321425" y="3084512"/>
                </a:lnTo>
                <a:lnTo>
                  <a:pt x="4341580" y="3121025"/>
                </a:lnTo>
                <a:lnTo>
                  <a:pt x="4361735" y="3160712"/>
                </a:lnTo>
                <a:lnTo>
                  <a:pt x="4378531" y="3201987"/>
                </a:lnTo>
                <a:lnTo>
                  <a:pt x="4393648" y="3248025"/>
                </a:lnTo>
                <a:lnTo>
                  <a:pt x="4405405" y="3300412"/>
                </a:lnTo>
                <a:lnTo>
                  <a:pt x="4413803" y="3360737"/>
                </a:lnTo>
                <a:lnTo>
                  <a:pt x="4417162" y="3427412"/>
                </a:lnTo>
                <a:lnTo>
                  <a:pt x="4413803" y="3497262"/>
                </a:lnTo>
                <a:lnTo>
                  <a:pt x="4405405" y="3557587"/>
                </a:lnTo>
                <a:lnTo>
                  <a:pt x="4393648" y="3609975"/>
                </a:lnTo>
                <a:lnTo>
                  <a:pt x="4378531" y="3656012"/>
                </a:lnTo>
                <a:lnTo>
                  <a:pt x="4361735" y="3697287"/>
                </a:lnTo>
                <a:lnTo>
                  <a:pt x="4341580" y="3736975"/>
                </a:lnTo>
                <a:lnTo>
                  <a:pt x="4301270" y="3811587"/>
                </a:lnTo>
                <a:lnTo>
                  <a:pt x="4282794" y="3848100"/>
                </a:lnTo>
                <a:lnTo>
                  <a:pt x="4264318" y="3890962"/>
                </a:lnTo>
                <a:lnTo>
                  <a:pt x="4249203" y="3935412"/>
                </a:lnTo>
                <a:lnTo>
                  <a:pt x="4239125" y="3987800"/>
                </a:lnTo>
                <a:lnTo>
                  <a:pt x="4229047" y="4048125"/>
                </a:lnTo>
                <a:lnTo>
                  <a:pt x="4227367" y="4116387"/>
                </a:lnTo>
                <a:lnTo>
                  <a:pt x="4229047" y="4186237"/>
                </a:lnTo>
                <a:lnTo>
                  <a:pt x="4239125" y="4244975"/>
                </a:lnTo>
                <a:lnTo>
                  <a:pt x="4249203" y="4297362"/>
                </a:lnTo>
                <a:lnTo>
                  <a:pt x="4264318" y="4343400"/>
                </a:lnTo>
                <a:lnTo>
                  <a:pt x="4282794" y="4386262"/>
                </a:lnTo>
                <a:lnTo>
                  <a:pt x="4301270" y="4424362"/>
                </a:lnTo>
                <a:lnTo>
                  <a:pt x="4341580" y="4498975"/>
                </a:lnTo>
                <a:lnTo>
                  <a:pt x="4361735" y="4537075"/>
                </a:lnTo>
                <a:lnTo>
                  <a:pt x="4378531" y="4579937"/>
                </a:lnTo>
                <a:lnTo>
                  <a:pt x="4393648" y="4625975"/>
                </a:lnTo>
                <a:lnTo>
                  <a:pt x="4405405" y="4678362"/>
                </a:lnTo>
                <a:lnTo>
                  <a:pt x="4413803" y="4738687"/>
                </a:lnTo>
                <a:lnTo>
                  <a:pt x="4417162" y="4806950"/>
                </a:lnTo>
                <a:lnTo>
                  <a:pt x="4413803" y="4875212"/>
                </a:lnTo>
                <a:lnTo>
                  <a:pt x="4405405" y="4935537"/>
                </a:lnTo>
                <a:lnTo>
                  <a:pt x="4393648" y="4987925"/>
                </a:lnTo>
                <a:lnTo>
                  <a:pt x="4378531" y="5033962"/>
                </a:lnTo>
                <a:lnTo>
                  <a:pt x="4361735" y="5075237"/>
                </a:lnTo>
                <a:lnTo>
                  <a:pt x="4341580" y="5114925"/>
                </a:lnTo>
                <a:lnTo>
                  <a:pt x="4321425" y="5149850"/>
                </a:lnTo>
                <a:lnTo>
                  <a:pt x="4301270" y="5186362"/>
                </a:lnTo>
                <a:lnTo>
                  <a:pt x="4282794" y="5226050"/>
                </a:lnTo>
                <a:lnTo>
                  <a:pt x="4264318" y="5268912"/>
                </a:lnTo>
                <a:lnTo>
                  <a:pt x="4249203" y="5313362"/>
                </a:lnTo>
                <a:lnTo>
                  <a:pt x="4239125" y="5365750"/>
                </a:lnTo>
                <a:lnTo>
                  <a:pt x="4229047" y="5426075"/>
                </a:lnTo>
                <a:lnTo>
                  <a:pt x="4227367" y="5494337"/>
                </a:lnTo>
                <a:lnTo>
                  <a:pt x="4229047" y="5562600"/>
                </a:lnTo>
                <a:lnTo>
                  <a:pt x="4239125" y="5622925"/>
                </a:lnTo>
                <a:lnTo>
                  <a:pt x="4249203" y="5675312"/>
                </a:lnTo>
                <a:lnTo>
                  <a:pt x="4264318" y="5721350"/>
                </a:lnTo>
                <a:lnTo>
                  <a:pt x="4282794" y="5762625"/>
                </a:lnTo>
                <a:lnTo>
                  <a:pt x="4301270" y="5802312"/>
                </a:lnTo>
                <a:lnTo>
                  <a:pt x="4321425" y="5840412"/>
                </a:lnTo>
                <a:lnTo>
                  <a:pt x="4341580" y="5876925"/>
                </a:lnTo>
                <a:lnTo>
                  <a:pt x="4361735" y="5915025"/>
                </a:lnTo>
                <a:lnTo>
                  <a:pt x="4378531" y="5956300"/>
                </a:lnTo>
                <a:lnTo>
                  <a:pt x="4393648" y="6003925"/>
                </a:lnTo>
                <a:lnTo>
                  <a:pt x="4405405" y="6056312"/>
                </a:lnTo>
                <a:lnTo>
                  <a:pt x="4413803" y="6113462"/>
                </a:lnTo>
                <a:lnTo>
                  <a:pt x="4417162" y="6183312"/>
                </a:lnTo>
                <a:lnTo>
                  <a:pt x="4413803" y="6251575"/>
                </a:lnTo>
                <a:lnTo>
                  <a:pt x="4405405" y="6311900"/>
                </a:lnTo>
                <a:lnTo>
                  <a:pt x="4393648" y="6361112"/>
                </a:lnTo>
                <a:lnTo>
                  <a:pt x="4378531" y="6407150"/>
                </a:lnTo>
                <a:lnTo>
                  <a:pt x="4361735" y="6448425"/>
                </a:lnTo>
                <a:lnTo>
                  <a:pt x="4343260" y="6488112"/>
                </a:lnTo>
                <a:lnTo>
                  <a:pt x="4324784" y="6523037"/>
                </a:lnTo>
                <a:lnTo>
                  <a:pt x="4304629" y="6561137"/>
                </a:lnTo>
                <a:lnTo>
                  <a:pt x="4284474" y="6597650"/>
                </a:lnTo>
                <a:lnTo>
                  <a:pt x="4267678" y="6640512"/>
                </a:lnTo>
                <a:lnTo>
                  <a:pt x="4250882" y="6683375"/>
                </a:lnTo>
                <a:lnTo>
                  <a:pt x="4240804" y="6735762"/>
                </a:lnTo>
                <a:lnTo>
                  <a:pt x="4232407" y="6791325"/>
                </a:lnTo>
                <a:lnTo>
                  <a:pt x="4227367" y="6858000"/>
                </a:lnTo>
                <a:lnTo>
                  <a:pt x="2310062" y="6858000"/>
                </a:lnTo>
                <a:lnTo>
                  <a:pt x="144378" y="6858000"/>
                </a:lnTo>
                <a:lnTo>
                  <a:pt x="0" y="6858000"/>
                </a:lnTo>
                <a:close/>
              </a:path>
            </a:pathLst>
          </a:custGeom>
          <a:solidFill>
            <a:srgbClr val="FFFFFF"/>
          </a:solidFill>
          <a:ln w="0">
            <a:noFill/>
            <a:prstDash val="solid"/>
            <a:round/>
            <a:headEnd/>
            <a:tailEnd/>
          </a:ln>
        </p:spPr>
      </p:sp>
      <p:sp useBgFill="1">
        <p:nvSpPr>
          <p:cNvPr id="12" name="Freeform: Shape 11">
            <a:extLst>
              <a:ext uri="{FF2B5EF4-FFF2-40B4-BE49-F238E27FC236}">
                <a16:creationId xmlns:a16="http://schemas.microsoft.com/office/drawing/2014/main" id="{A7A4B465-FBCC-4CD4-89A1-82992A7B47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272784" cy="6858000"/>
          </a:xfrm>
          <a:custGeom>
            <a:avLst/>
            <a:gdLst>
              <a:gd name="connsiteX0" fmla="*/ 0 w 4272784"/>
              <a:gd name="connsiteY0" fmla="*/ 0 h 6858000"/>
              <a:gd name="connsiteX1" fmla="*/ 4082989 w 4272784"/>
              <a:gd name="connsiteY1" fmla="*/ 0 h 6858000"/>
              <a:gd name="connsiteX2" fmla="*/ 4088029 w 4272784"/>
              <a:gd name="connsiteY2" fmla="*/ 66675 h 6858000"/>
              <a:gd name="connsiteX3" fmla="*/ 4096426 w 4272784"/>
              <a:gd name="connsiteY3" fmla="*/ 122237 h 6858000"/>
              <a:gd name="connsiteX4" fmla="*/ 4106504 w 4272784"/>
              <a:gd name="connsiteY4" fmla="*/ 174625 h 6858000"/>
              <a:gd name="connsiteX5" fmla="*/ 4123300 w 4272784"/>
              <a:gd name="connsiteY5" fmla="*/ 217487 h 6858000"/>
              <a:gd name="connsiteX6" fmla="*/ 4140096 w 4272784"/>
              <a:gd name="connsiteY6" fmla="*/ 260350 h 6858000"/>
              <a:gd name="connsiteX7" fmla="*/ 4160251 w 4272784"/>
              <a:gd name="connsiteY7" fmla="*/ 296862 h 6858000"/>
              <a:gd name="connsiteX8" fmla="*/ 4180406 w 4272784"/>
              <a:gd name="connsiteY8" fmla="*/ 334962 h 6858000"/>
              <a:gd name="connsiteX9" fmla="*/ 4198882 w 4272784"/>
              <a:gd name="connsiteY9" fmla="*/ 369887 h 6858000"/>
              <a:gd name="connsiteX10" fmla="*/ 4217357 w 4272784"/>
              <a:gd name="connsiteY10" fmla="*/ 409575 h 6858000"/>
              <a:gd name="connsiteX11" fmla="*/ 4234153 w 4272784"/>
              <a:gd name="connsiteY11" fmla="*/ 450850 h 6858000"/>
              <a:gd name="connsiteX12" fmla="*/ 4249270 w 4272784"/>
              <a:gd name="connsiteY12" fmla="*/ 496887 h 6858000"/>
              <a:gd name="connsiteX13" fmla="*/ 4261027 w 4272784"/>
              <a:gd name="connsiteY13" fmla="*/ 546100 h 6858000"/>
              <a:gd name="connsiteX14" fmla="*/ 4269425 w 4272784"/>
              <a:gd name="connsiteY14" fmla="*/ 606425 h 6858000"/>
              <a:gd name="connsiteX15" fmla="*/ 4272784 w 4272784"/>
              <a:gd name="connsiteY15" fmla="*/ 673100 h 6858000"/>
              <a:gd name="connsiteX16" fmla="*/ 4269425 w 4272784"/>
              <a:gd name="connsiteY16" fmla="*/ 744537 h 6858000"/>
              <a:gd name="connsiteX17" fmla="*/ 4261027 w 4272784"/>
              <a:gd name="connsiteY17" fmla="*/ 801687 h 6858000"/>
              <a:gd name="connsiteX18" fmla="*/ 4249270 w 4272784"/>
              <a:gd name="connsiteY18" fmla="*/ 854075 h 6858000"/>
              <a:gd name="connsiteX19" fmla="*/ 4234153 w 4272784"/>
              <a:gd name="connsiteY19" fmla="*/ 901700 h 6858000"/>
              <a:gd name="connsiteX20" fmla="*/ 4217357 w 4272784"/>
              <a:gd name="connsiteY20" fmla="*/ 942975 h 6858000"/>
              <a:gd name="connsiteX21" fmla="*/ 4197202 w 4272784"/>
              <a:gd name="connsiteY21" fmla="*/ 981075 h 6858000"/>
              <a:gd name="connsiteX22" fmla="*/ 4177047 w 4272784"/>
              <a:gd name="connsiteY22" fmla="*/ 1017587 h 6858000"/>
              <a:gd name="connsiteX23" fmla="*/ 4156892 w 4272784"/>
              <a:gd name="connsiteY23" fmla="*/ 1055687 h 6858000"/>
              <a:gd name="connsiteX24" fmla="*/ 4138416 w 4272784"/>
              <a:gd name="connsiteY24" fmla="*/ 1095375 h 6858000"/>
              <a:gd name="connsiteX25" fmla="*/ 4119940 w 4272784"/>
              <a:gd name="connsiteY25" fmla="*/ 1136650 h 6858000"/>
              <a:gd name="connsiteX26" fmla="*/ 4104825 w 4272784"/>
              <a:gd name="connsiteY26" fmla="*/ 1182687 h 6858000"/>
              <a:gd name="connsiteX27" fmla="*/ 4094747 w 4272784"/>
              <a:gd name="connsiteY27" fmla="*/ 1235075 h 6858000"/>
              <a:gd name="connsiteX28" fmla="*/ 4084669 w 4272784"/>
              <a:gd name="connsiteY28" fmla="*/ 1295400 h 6858000"/>
              <a:gd name="connsiteX29" fmla="*/ 4082989 w 4272784"/>
              <a:gd name="connsiteY29" fmla="*/ 1363662 h 6858000"/>
              <a:gd name="connsiteX30" fmla="*/ 4084669 w 4272784"/>
              <a:gd name="connsiteY30" fmla="*/ 1431925 h 6858000"/>
              <a:gd name="connsiteX31" fmla="*/ 4094747 w 4272784"/>
              <a:gd name="connsiteY31" fmla="*/ 1492250 h 6858000"/>
              <a:gd name="connsiteX32" fmla="*/ 4104825 w 4272784"/>
              <a:gd name="connsiteY32" fmla="*/ 1544637 h 6858000"/>
              <a:gd name="connsiteX33" fmla="*/ 4119940 w 4272784"/>
              <a:gd name="connsiteY33" fmla="*/ 1589087 h 6858000"/>
              <a:gd name="connsiteX34" fmla="*/ 4138416 w 4272784"/>
              <a:gd name="connsiteY34" fmla="*/ 1631950 h 6858000"/>
              <a:gd name="connsiteX35" fmla="*/ 4156892 w 4272784"/>
              <a:gd name="connsiteY35" fmla="*/ 1671637 h 6858000"/>
              <a:gd name="connsiteX36" fmla="*/ 4177047 w 4272784"/>
              <a:gd name="connsiteY36" fmla="*/ 1708150 h 6858000"/>
              <a:gd name="connsiteX37" fmla="*/ 4197202 w 4272784"/>
              <a:gd name="connsiteY37" fmla="*/ 1743075 h 6858000"/>
              <a:gd name="connsiteX38" fmla="*/ 4217357 w 4272784"/>
              <a:gd name="connsiteY38" fmla="*/ 1782762 h 6858000"/>
              <a:gd name="connsiteX39" fmla="*/ 4234153 w 4272784"/>
              <a:gd name="connsiteY39" fmla="*/ 1824037 h 6858000"/>
              <a:gd name="connsiteX40" fmla="*/ 4249270 w 4272784"/>
              <a:gd name="connsiteY40" fmla="*/ 1870075 h 6858000"/>
              <a:gd name="connsiteX41" fmla="*/ 4261027 w 4272784"/>
              <a:gd name="connsiteY41" fmla="*/ 1922462 h 6858000"/>
              <a:gd name="connsiteX42" fmla="*/ 4269425 w 4272784"/>
              <a:gd name="connsiteY42" fmla="*/ 1982787 h 6858000"/>
              <a:gd name="connsiteX43" fmla="*/ 4272784 w 4272784"/>
              <a:gd name="connsiteY43" fmla="*/ 2051050 h 6858000"/>
              <a:gd name="connsiteX44" fmla="*/ 4269425 w 4272784"/>
              <a:gd name="connsiteY44" fmla="*/ 2119312 h 6858000"/>
              <a:gd name="connsiteX45" fmla="*/ 4261027 w 4272784"/>
              <a:gd name="connsiteY45" fmla="*/ 2179637 h 6858000"/>
              <a:gd name="connsiteX46" fmla="*/ 4249270 w 4272784"/>
              <a:gd name="connsiteY46" fmla="*/ 2232025 h 6858000"/>
              <a:gd name="connsiteX47" fmla="*/ 4234153 w 4272784"/>
              <a:gd name="connsiteY47" fmla="*/ 2278062 h 6858000"/>
              <a:gd name="connsiteX48" fmla="*/ 4217357 w 4272784"/>
              <a:gd name="connsiteY48" fmla="*/ 2319337 h 6858000"/>
              <a:gd name="connsiteX49" fmla="*/ 4197202 w 4272784"/>
              <a:gd name="connsiteY49" fmla="*/ 2359025 h 6858000"/>
              <a:gd name="connsiteX50" fmla="*/ 4177047 w 4272784"/>
              <a:gd name="connsiteY50" fmla="*/ 2395537 h 6858000"/>
              <a:gd name="connsiteX51" fmla="*/ 4156892 w 4272784"/>
              <a:gd name="connsiteY51" fmla="*/ 2433637 h 6858000"/>
              <a:gd name="connsiteX52" fmla="*/ 4138416 w 4272784"/>
              <a:gd name="connsiteY52" fmla="*/ 2471737 h 6858000"/>
              <a:gd name="connsiteX53" fmla="*/ 4119940 w 4272784"/>
              <a:gd name="connsiteY53" fmla="*/ 2513012 h 6858000"/>
              <a:gd name="connsiteX54" fmla="*/ 4104825 w 4272784"/>
              <a:gd name="connsiteY54" fmla="*/ 2560637 h 6858000"/>
              <a:gd name="connsiteX55" fmla="*/ 4094747 w 4272784"/>
              <a:gd name="connsiteY55" fmla="*/ 2613025 h 6858000"/>
              <a:gd name="connsiteX56" fmla="*/ 4084669 w 4272784"/>
              <a:gd name="connsiteY56" fmla="*/ 2671762 h 6858000"/>
              <a:gd name="connsiteX57" fmla="*/ 4082989 w 4272784"/>
              <a:gd name="connsiteY57" fmla="*/ 2741612 h 6858000"/>
              <a:gd name="connsiteX58" fmla="*/ 4084669 w 4272784"/>
              <a:gd name="connsiteY58" fmla="*/ 2809875 h 6858000"/>
              <a:gd name="connsiteX59" fmla="*/ 4094747 w 4272784"/>
              <a:gd name="connsiteY59" fmla="*/ 2868612 h 6858000"/>
              <a:gd name="connsiteX60" fmla="*/ 4104825 w 4272784"/>
              <a:gd name="connsiteY60" fmla="*/ 2922587 h 6858000"/>
              <a:gd name="connsiteX61" fmla="*/ 4119940 w 4272784"/>
              <a:gd name="connsiteY61" fmla="*/ 2967037 h 6858000"/>
              <a:gd name="connsiteX62" fmla="*/ 4138416 w 4272784"/>
              <a:gd name="connsiteY62" fmla="*/ 3009900 h 6858000"/>
              <a:gd name="connsiteX63" fmla="*/ 4156892 w 4272784"/>
              <a:gd name="connsiteY63" fmla="*/ 3046412 h 6858000"/>
              <a:gd name="connsiteX64" fmla="*/ 4177047 w 4272784"/>
              <a:gd name="connsiteY64" fmla="*/ 3084512 h 6858000"/>
              <a:gd name="connsiteX65" fmla="*/ 4197202 w 4272784"/>
              <a:gd name="connsiteY65" fmla="*/ 3121025 h 6858000"/>
              <a:gd name="connsiteX66" fmla="*/ 4217357 w 4272784"/>
              <a:gd name="connsiteY66" fmla="*/ 3160712 h 6858000"/>
              <a:gd name="connsiteX67" fmla="*/ 4234153 w 4272784"/>
              <a:gd name="connsiteY67" fmla="*/ 3201987 h 6858000"/>
              <a:gd name="connsiteX68" fmla="*/ 4249270 w 4272784"/>
              <a:gd name="connsiteY68" fmla="*/ 3248025 h 6858000"/>
              <a:gd name="connsiteX69" fmla="*/ 4261027 w 4272784"/>
              <a:gd name="connsiteY69" fmla="*/ 3300412 h 6858000"/>
              <a:gd name="connsiteX70" fmla="*/ 4269425 w 4272784"/>
              <a:gd name="connsiteY70" fmla="*/ 3360737 h 6858000"/>
              <a:gd name="connsiteX71" fmla="*/ 4272784 w 4272784"/>
              <a:gd name="connsiteY71" fmla="*/ 3427412 h 6858000"/>
              <a:gd name="connsiteX72" fmla="*/ 4269425 w 4272784"/>
              <a:gd name="connsiteY72" fmla="*/ 3497262 h 6858000"/>
              <a:gd name="connsiteX73" fmla="*/ 4261027 w 4272784"/>
              <a:gd name="connsiteY73" fmla="*/ 3557587 h 6858000"/>
              <a:gd name="connsiteX74" fmla="*/ 4249270 w 4272784"/>
              <a:gd name="connsiteY74" fmla="*/ 3609975 h 6858000"/>
              <a:gd name="connsiteX75" fmla="*/ 4234153 w 4272784"/>
              <a:gd name="connsiteY75" fmla="*/ 3656012 h 6858000"/>
              <a:gd name="connsiteX76" fmla="*/ 4217357 w 4272784"/>
              <a:gd name="connsiteY76" fmla="*/ 3697287 h 6858000"/>
              <a:gd name="connsiteX77" fmla="*/ 4197202 w 4272784"/>
              <a:gd name="connsiteY77" fmla="*/ 3736975 h 6858000"/>
              <a:gd name="connsiteX78" fmla="*/ 4156892 w 4272784"/>
              <a:gd name="connsiteY78" fmla="*/ 3811587 h 6858000"/>
              <a:gd name="connsiteX79" fmla="*/ 4138416 w 4272784"/>
              <a:gd name="connsiteY79" fmla="*/ 3848100 h 6858000"/>
              <a:gd name="connsiteX80" fmla="*/ 4119940 w 4272784"/>
              <a:gd name="connsiteY80" fmla="*/ 3890962 h 6858000"/>
              <a:gd name="connsiteX81" fmla="*/ 4104825 w 4272784"/>
              <a:gd name="connsiteY81" fmla="*/ 3935412 h 6858000"/>
              <a:gd name="connsiteX82" fmla="*/ 4094747 w 4272784"/>
              <a:gd name="connsiteY82" fmla="*/ 3987800 h 6858000"/>
              <a:gd name="connsiteX83" fmla="*/ 4084669 w 4272784"/>
              <a:gd name="connsiteY83" fmla="*/ 4048125 h 6858000"/>
              <a:gd name="connsiteX84" fmla="*/ 4082989 w 4272784"/>
              <a:gd name="connsiteY84" fmla="*/ 4116387 h 6858000"/>
              <a:gd name="connsiteX85" fmla="*/ 4084669 w 4272784"/>
              <a:gd name="connsiteY85" fmla="*/ 4186237 h 6858000"/>
              <a:gd name="connsiteX86" fmla="*/ 4094747 w 4272784"/>
              <a:gd name="connsiteY86" fmla="*/ 4244975 h 6858000"/>
              <a:gd name="connsiteX87" fmla="*/ 4104825 w 4272784"/>
              <a:gd name="connsiteY87" fmla="*/ 4297362 h 6858000"/>
              <a:gd name="connsiteX88" fmla="*/ 4119940 w 4272784"/>
              <a:gd name="connsiteY88" fmla="*/ 4343400 h 6858000"/>
              <a:gd name="connsiteX89" fmla="*/ 4138416 w 4272784"/>
              <a:gd name="connsiteY89" fmla="*/ 4386262 h 6858000"/>
              <a:gd name="connsiteX90" fmla="*/ 4156892 w 4272784"/>
              <a:gd name="connsiteY90" fmla="*/ 4424362 h 6858000"/>
              <a:gd name="connsiteX91" fmla="*/ 4197202 w 4272784"/>
              <a:gd name="connsiteY91" fmla="*/ 4498975 h 6858000"/>
              <a:gd name="connsiteX92" fmla="*/ 4217357 w 4272784"/>
              <a:gd name="connsiteY92" fmla="*/ 4537075 h 6858000"/>
              <a:gd name="connsiteX93" fmla="*/ 4234153 w 4272784"/>
              <a:gd name="connsiteY93" fmla="*/ 4579937 h 6858000"/>
              <a:gd name="connsiteX94" fmla="*/ 4249270 w 4272784"/>
              <a:gd name="connsiteY94" fmla="*/ 4625975 h 6858000"/>
              <a:gd name="connsiteX95" fmla="*/ 4261027 w 4272784"/>
              <a:gd name="connsiteY95" fmla="*/ 4678362 h 6858000"/>
              <a:gd name="connsiteX96" fmla="*/ 4269425 w 4272784"/>
              <a:gd name="connsiteY96" fmla="*/ 4738687 h 6858000"/>
              <a:gd name="connsiteX97" fmla="*/ 4272784 w 4272784"/>
              <a:gd name="connsiteY97" fmla="*/ 4806950 h 6858000"/>
              <a:gd name="connsiteX98" fmla="*/ 4269425 w 4272784"/>
              <a:gd name="connsiteY98" fmla="*/ 4875212 h 6858000"/>
              <a:gd name="connsiteX99" fmla="*/ 4261027 w 4272784"/>
              <a:gd name="connsiteY99" fmla="*/ 4935537 h 6858000"/>
              <a:gd name="connsiteX100" fmla="*/ 4249270 w 4272784"/>
              <a:gd name="connsiteY100" fmla="*/ 4987925 h 6858000"/>
              <a:gd name="connsiteX101" fmla="*/ 4234153 w 4272784"/>
              <a:gd name="connsiteY101" fmla="*/ 5033962 h 6858000"/>
              <a:gd name="connsiteX102" fmla="*/ 4217357 w 4272784"/>
              <a:gd name="connsiteY102" fmla="*/ 5075237 h 6858000"/>
              <a:gd name="connsiteX103" fmla="*/ 4197202 w 4272784"/>
              <a:gd name="connsiteY103" fmla="*/ 5114925 h 6858000"/>
              <a:gd name="connsiteX104" fmla="*/ 4177047 w 4272784"/>
              <a:gd name="connsiteY104" fmla="*/ 5149850 h 6858000"/>
              <a:gd name="connsiteX105" fmla="*/ 4156892 w 4272784"/>
              <a:gd name="connsiteY105" fmla="*/ 5186362 h 6858000"/>
              <a:gd name="connsiteX106" fmla="*/ 4138416 w 4272784"/>
              <a:gd name="connsiteY106" fmla="*/ 5226050 h 6858000"/>
              <a:gd name="connsiteX107" fmla="*/ 4119940 w 4272784"/>
              <a:gd name="connsiteY107" fmla="*/ 5268912 h 6858000"/>
              <a:gd name="connsiteX108" fmla="*/ 4104825 w 4272784"/>
              <a:gd name="connsiteY108" fmla="*/ 5313362 h 6858000"/>
              <a:gd name="connsiteX109" fmla="*/ 4094747 w 4272784"/>
              <a:gd name="connsiteY109" fmla="*/ 5365750 h 6858000"/>
              <a:gd name="connsiteX110" fmla="*/ 4084669 w 4272784"/>
              <a:gd name="connsiteY110" fmla="*/ 5426075 h 6858000"/>
              <a:gd name="connsiteX111" fmla="*/ 4082989 w 4272784"/>
              <a:gd name="connsiteY111" fmla="*/ 5494337 h 6858000"/>
              <a:gd name="connsiteX112" fmla="*/ 4084669 w 4272784"/>
              <a:gd name="connsiteY112" fmla="*/ 5562600 h 6858000"/>
              <a:gd name="connsiteX113" fmla="*/ 4094747 w 4272784"/>
              <a:gd name="connsiteY113" fmla="*/ 5622925 h 6858000"/>
              <a:gd name="connsiteX114" fmla="*/ 4104825 w 4272784"/>
              <a:gd name="connsiteY114" fmla="*/ 5675312 h 6858000"/>
              <a:gd name="connsiteX115" fmla="*/ 4119940 w 4272784"/>
              <a:gd name="connsiteY115" fmla="*/ 5721350 h 6858000"/>
              <a:gd name="connsiteX116" fmla="*/ 4138416 w 4272784"/>
              <a:gd name="connsiteY116" fmla="*/ 5762625 h 6858000"/>
              <a:gd name="connsiteX117" fmla="*/ 4156892 w 4272784"/>
              <a:gd name="connsiteY117" fmla="*/ 5802312 h 6858000"/>
              <a:gd name="connsiteX118" fmla="*/ 4177047 w 4272784"/>
              <a:gd name="connsiteY118" fmla="*/ 5840412 h 6858000"/>
              <a:gd name="connsiteX119" fmla="*/ 4197202 w 4272784"/>
              <a:gd name="connsiteY119" fmla="*/ 5876925 h 6858000"/>
              <a:gd name="connsiteX120" fmla="*/ 4217357 w 4272784"/>
              <a:gd name="connsiteY120" fmla="*/ 5915025 h 6858000"/>
              <a:gd name="connsiteX121" fmla="*/ 4234153 w 4272784"/>
              <a:gd name="connsiteY121" fmla="*/ 5956300 h 6858000"/>
              <a:gd name="connsiteX122" fmla="*/ 4249270 w 4272784"/>
              <a:gd name="connsiteY122" fmla="*/ 6003925 h 6858000"/>
              <a:gd name="connsiteX123" fmla="*/ 4261027 w 4272784"/>
              <a:gd name="connsiteY123" fmla="*/ 6056312 h 6858000"/>
              <a:gd name="connsiteX124" fmla="*/ 4269425 w 4272784"/>
              <a:gd name="connsiteY124" fmla="*/ 6113462 h 6858000"/>
              <a:gd name="connsiteX125" fmla="*/ 4272784 w 4272784"/>
              <a:gd name="connsiteY125" fmla="*/ 6183312 h 6858000"/>
              <a:gd name="connsiteX126" fmla="*/ 4269425 w 4272784"/>
              <a:gd name="connsiteY126" fmla="*/ 6251575 h 6858000"/>
              <a:gd name="connsiteX127" fmla="*/ 4261027 w 4272784"/>
              <a:gd name="connsiteY127" fmla="*/ 6311900 h 6858000"/>
              <a:gd name="connsiteX128" fmla="*/ 4249270 w 4272784"/>
              <a:gd name="connsiteY128" fmla="*/ 6361112 h 6858000"/>
              <a:gd name="connsiteX129" fmla="*/ 4234153 w 4272784"/>
              <a:gd name="connsiteY129" fmla="*/ 6407150 h 6858000"/>
              <a:gd name="connsiteX130" fmla="*/ 4217357 w 4272784"/>
              <a:gd name="connsiteY130" fmla="*/ 6448425 h 6858000"/>
              <a:gd name="connsiteX131" fmla="*/ 4198882 w 4272784"/>
              <a:gd name="connsiteY131" fmla="*/ 6488112 h 6858000"/>
              <a:gd name="connsiteX132" fmla="*/ 4180406 w 4272784"/>
              <a:gd name="connsiteY132" fmla="*/ 6523037 h 6858000"/>
              <a:gd name="connsiteX133" fmla="*/ 4160251 w 4272784"/>
              <a:gd name="connsiteY133" fmla="*/ 6561137 h 6858000"/>
              <a:gd name="connsiteX134" fmla="*/ 4140096 w 4272784"/>
              <a:gd name="connsiteY134" fmla="*/ 6597650 h 6858000"/>
              <a:gd name="connsiteX135" fmla="*/ 4123300 w 4272784"/>
              <a:gd name="connsiteY135" fmla="*/ 6640512 h 6858000"/>
              <a:gd name="connsiteX136" fmla="*/ 4106504 w 4272784"/>
              <a:gd name="connsiteY136" fmla="*/ 6683375 h 6858000"/>
              <a:gd name="connsiteX137" fmla="*/ 4096426 w 4272784"/>
              <a:gd name="connsiteY137" fmla="*/ 6735762 h 6858000"/>
              <a:gd name="connsiteX138" fmla="*/ 4088029 w 4272784"/>
              <a:gd name="connsiteY138" fmla="*/ 6791325 h 6858000"/>
              <a:gd name="connsiteX139" fmla="*/ 4082989 w 4272784"/>
              <a:gd name="connsiteY139" fmla="*/ 6858000 h 6858000"/>
              <a:gd name="connsiteX140" fmla="*/ 0 w 4272784"/>
              <a:gd name="connsiteY14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272784" h="6858000">
                <a:moveTo>
                  <a:pt x="0" y="0"/>
                </a:moveTo>
                <a:lnTo>
                  <a:pt x="4082989" y="0"/>
                </a:lnTo>
                <a:lnTo>
                  <a:pt x="4088029" y="66675"/>
                </a:lnTo>
                <a:lnTo>
                  <a:pt x="4096426" y="122237"/>
                </a:lnTo>
                <a:lnTo>
                  <a:pt x="4106504" y="174625"/>
                </a:lnTo>
                <a:lnTo>
                  <a:pt x="4123300" y="217487"/>
                </a:lnTo>
                <a:lnTo>
                  <a:pt x="4140096" y="260350"/>
                </a:lnTo>
                <a:lnTo>
                  <a:pt x="4160251" y="296862"/>
                </a:lnTo>
                <a:lnTo>
                  <a:pt x="4180406" y="334962"/>
                </a:lnTo>
                <a:lnTo>
                  <a:pt x="4198882" y="369887"/>
                </a:lnTo>
                <a:lnTo>
                  <a:pt x="4217357" y="409575"/>
                </a:lnTo>
                <a:lnTo>
                  <a:pt x="4234153" y="450850"/>
                </a:lnTo>
                <a:lnTo>
                  <a:pt x="4249270" y="496887"/>
                </a:lnTo>
                <a:lnTo>
                  <a:pt x="4261027" y="546100"/>
                </a:lnTo>
                <a:lnTo>
                  <a:pt x="4269425" y="606425"/>
                </a:lnTo>
                <a:lnTo>
                  <a:pt x="4272784" y="673100"/>
                </a:lnTo>
                <a:lnTo>
                  <a:pt x="4269425" y="744537"/>
                </a:lnTo>
                <a:lnTo>
                  <a:pt x="4261027" y="801687"/>
                </a:lnTo>
                <a:lnTo>
                  <a:pt x="4249270" y="854075"/>
                </a:lnTo>
                <a:lnTo>
                  <a:pt x="4234153" y="901700"/>
                </a:lnTo>
                <a:lnTo>
                  <a:pt x="4217357" y="942975"/>
                </a:lnTo>
                <a:lnTo>
                  <a:pt x="4197202" y="981075"/>
                </a:lnTo>
                <a:lnTo>
                  <a:pt x="4177047" y="1017587"/>
                </a:lnTo>
                <a:lnTo>
                  <a:pt x="4156892" y="1055687"/>
                </a:lnTo>
                <a:lnTo>
                  <a:pt x="4138416" y="1095375"/>
                </a:lnTo>
                <a:lnTo>
                  <a:pt x="4119940" y="1136650"/>
                </a:lnTo>
                <a:lnTo>
                  <a:pt x="4104825" y="1182687"/>
                </a:lnTo>
                <a:lnTo>
                  <a:pt x="4094747" y="1235075"/>
                </a:lnTo>
                <a:lnTo>
                  <a:pt x="4084669" y="1295400"/>
                </a:lnTo>
                <a:lnTo>
                  <a:pt x="4082989" y="1363662"/>
                </a:lnTo>
                <a:lnTo>
                  <a:pt x="4084669" y="1431925"/>
                </a:lnTo>
                <a:lnTo>
                  <a:pt x="4094747" y="1492250"/>
                </a:lnTo>
                <a:lnTo>
                  <a:pt x="4104825" y="1544637"/>
                </a:lnTo>
                <a:lnTo>
                  <a:pt x="4119940" y="1589087"/>
                </a:lnTo>
                <a:lnTo>
                  <a:pt x="4138416" y="1631950"/>
                </a:lnTo>
                <a:lnTo>
                  <a:pt x="4156892" y="1671637"/>
                </a:lnTo>
                <a:lnTo>
                  <a:pt x="4177047" y="1708150"/>
                </a:lnTo>
                <a:lnTo>
                  <a:pt x="4197202" y="1743075"/>
                </a:lnTo>
                <a:lnTo>
                  <a:pt x="4217357" y="1782762"/>
                </a:lnTo>
                <a:lnTo>
                  <a:pt x="4234153" y="1824037"/>
                </a:lnTo>
                <a:lnTo>
                  <a:pt x="4249270" y="1870075"/>
                </a:lnTo>
                <a:lnTo>
                  <a:pt x="4261027" y="1922462"/>
                </a:lnTo>
                <a:lnTo>
                  <a:pt x="4269425" y="1982787"/>
                </a:lnTo>
                <a:lnTo>
                  <a:pt x="4272784" y="2051050"/>
                </a:lnTo>
                <a:lnTo>
                  <a:pt x="4269425" y="2119312"/>
                </a:lnTo>
                <a:lnTo>
                  <a:pt x="4261027" y="2179637"/>
                </a:lnTo>
                <a:lnTo>
                  <a:pt x="4249270" y="2232025"/>
                </a:lnTo>
                <a:lnTo>
                  <a:pt x="4234153" y="2278062"/>
                </a:lnTo>
                <a:lnTo>
                  <a:pt x="4217357" y="2319337"/>
                </a:lnTo>
                <a:lnTo>
                  <a:pt x="4197202" y="2359025"/>
                </a:lnTo>
                <a:lnTo>
                  <a:pt x="4177047" y="2395537"/>
                </a:lnTo>
                <a:lnTo>
                  <a:pt x="4156892" y="2433637"/>
                </a:lnTo>
                <a:lnTo>
                  <a:pt x="4138416" y="2471737"/>
                </a:lnTo>
                <a:lnTo>
                  <a:pt x="4119940" y="2513012"/>
                </a:lnTo>
                <a:lnTo>
                  <a:pt x="4104825" y="2560637"/>
                </a:lnTo>
                <a:lnTo>
                  <a:pt x="4094747" y="2613025"/>
                </a:lnTo>
                <a:lnTo>
                  <a:pt x="4084669" y="2671762"/>
                </a:lnTo>
                <a:lnTo>
                  <a:pt x="4082989" y="2741612"/>
                </a:lnTo>
                <a:lnTo>
                  <a:pt x="4084669" y="2809875"/>
                </a:lnTo>
                <a:lnTo>
                  <a:pt x="4094747" y="2868612"/>
                </a:lnTo>
                <a:lnTo>
                  <a:pt x="4104825" y="2922587"/>
                </a:lnTo>
                <a:lnTo>
                  <a:pt x="4119940" y="2967037"/>
                </a:lnTo>
                <a:lnTo>
                  <a:pt x="4138416" y="3009900"/>
                </a:lnTo>
                <a:lnTo>
                  <a:pt x="4156892" y="3046412"/>
                </a:lnTo>
                <a:lnTo>
                  <a:pt x="4177047" y="3084512"/>
                </a:lnTo>
                <a:lnTo>
                  <a:pt x="4197202" y="3121025"/>
                </a:lnTo>
                <a:lnTo>
                  <a:pt x="4217357" y="3160712"/>
                </a:lnTo>
                <a:lnTo>
                  <a:pt x="4234153" y="3201987"/>
                </a:lnTo>
                <a:lnTo>
                  <a:pt x="4249270" y="3248025"/>
                </a:lnTo>
                <a:lnTo>
                  <a:pt x="4261027" y="3300412"/>
                </a:lnTo>
                <a:lnTo>
                  <a:pt x="4269425" y="3360737"/>
                </a:lnTo>
                <a:lnTo>
                  <a:pt x="4272784" y="3427412"/>
                </a:lnTo>
                <a:lnTo>
                  <a:pt x="4269425" y="3497262"/>
                </a:lnTo>
                <a:lnTo>
                  <a:pt x="4261027" y="3557587"/>
                </a:lnTo>
                <a:lnTo>
                  <a:pt x="4249270" y="3609975"/>
                </a:lnTo>
                <a:lnTo>
                  <a:pt x="4234153" y="3656012"/>
                </a:lnTo>
                <a:lnTo>
                  <a:pt x="4217357" y="3697287"/>
                </a:lnTo>
                <a:lnTo>
                  <a:pt x="4197202" y="3736975"/>
                </a:lnTo>
                <a:lnTo>
                  <a:pt x="4156892" y="3811587"/>
                </a:lnTo>
                <a:lnTo>
                  <a:pt x="4138416" y="3848100"/>
                </a:lnTo>
                <a:lnTo>
                  <a:pt x="4119940" y="3890962"/>
                </a:lnTo>
                <a:lnTo>
                  <a:pt x="4104825" y="3935412"/>
                </a:lnTo>
                <a:lnTo>
                  <a:pt x="4094747" y="3987800"/>
                </a:lnTo>
                <a:lnTo>
                  <a:pt x="4084669" y="4048125"/>
                </a:lnTo>
                <a:lnTo>
                  <a:pt x="4082989" y="4116387"/>
                </a:lnTo>
                <a:lnTo>
                  <a:pt x="4084669" y="4186237"/>
                </a:lnTo>
                <a:lnTo>
                  <a:pt x="4094747" y="4244975"/>
                </a:lnTo>
                <a:lnTo>
                  <a:pt x="4104825" y="4297362"/>
                </a:lnTo>
                <a:lnTo>
                  <a:pt x="4119940" y="4343400"/>
                </a:lnTo>
                <a:lnTo>
                  <a:pt x="4138416" y="4386262"/>
                </a:lnTo>
                <a:lnTo>
                  <a:pt x="4156892" y="4424362"/>
                </a:lnTo>
                <a:lnTo>
                  <a:pt x="4197202" y="4498975"/>
                </a:lnTo>
                <a:lnTo>
                  <a:pt x="4217357" y="4537075"/>
                </a:lnTo>
                <a:lnTo>
                  <a:pt x="4234153" y="4579937"/>
                </a:lnTo>
                <a:lnTo>
                  <a:pt x="4249270" y="4625975"/>
                </a:lnTo>
                <a:lnTo>
                  <a:pt x="4261027" y="4678362"/>
                </a:lnTo>
                <a:lnTo>
                  <a:pt x="4269425" y="4738687"/>
                </a:lnTo>
                <a:lnTo>
                  <a:pt x="4272784" y="4806950"/>
                </a:lnTo>
                <a:lnTo>
                  <a:pt x="4269425" y="4875212"/>
                </a:lnTo>
                <a:lnTo>
                  <a:pt x="4261027" y="4935537"/>
                </a:lnTo>
                <a:lnTo>
                  <a:pt x="4249270" y="4987925"/>
                </a:lnTo>
                <a:lnTo>
                  <a:pt x="4234153" y="5033962"/>
                </a:lnTo>
                <a:lnTo>
                  <a:pt x="4217357" y="5075237"/>
                </a:lnTo>
                <a:lnTo>
                  <a:pt x="4197202" y="5114925"/>
                </a:lnTo>
                <a:lnTo>
                  <a:pt x="4177047" y="5149850"/>
                </a:lnTo>
                <a:lnTo>
                  <a:pt x="4156892" y="5186362"/>
                </a:lnTo>
                <a:lnTo>
                  <a:pt x="4138416" y="5226050"/>
                </a:lnTo>
                <a:lnTo>
                  <a:pt x="4119940" y="5268912"/>
                </a:lnTo>
                <a:lnTo>
                  <a:pt x="4104825" y="5313362"/>
                </a:lnTo>
                <a:lnTo>
                  <a:pt x="4094747" y="5365750"/>
                </a:lnTo>
                <a:lnTo>
                  <a:pt x="4084669" y="5426075"/>
                </a:lnTo>
                <a:lnTo>
                  <a:pt x="4082989" y="5494337"/>
                </a:lnTo>
                <a:lnTo>
                  <a:pt x="4084669" y="5562600"/>
                </a:lnTo>
                <a:lnTo>
                  <a:pt x="4094747" y="5622925"/>
                </a:lnTo>
                <a:lnTo>
                  <a:pt x="4104825" y="5675312"/>
                </a:lnTo>
                <a:lnTo>
                  <a:pt x="4119940" y="5721350"/>
                </a:lnTo>
                <a:lnTo>
                  <a:pt x="4138416" y="5762625"/>
                </a:lnTo>
                <a:lnTo>
                  <a:pt x="4156892" y="5802312"/>
                </a:lnTo>
                <a:lnTo>
                  <a:pt x="4177047" y="5840412"/>
                </a:lnTo>
                <a:lnTo>
                  <a:pt x="4197202" y="5876925"/>
                </a:lnTo>
                <a:lnTo>
                  <a:pt x="4217357" y="5915025"/>
                </a:lnTo>
                <a:lnTo>
                  <a:pt x="4234153" y="5956300"/>
                </a:lnTo>
                <a:lnTo>
                  <a:pt x="4249270" y="6003925"/>
                </a:lnTo>
                <a:lnTo>
                  <a:pt x="4261027" y="6056312"/>
                </a:lnTo>
                <a:lnTo>
                  <a:pt x="4269425" y="6113462"/>
                </a:lnTo>
                <a:lnTo>
                  <a:pt x="4272784" y="6183312"/>
                </a:lnTo>
                <a:lnTo>
                  <a:pt x="4269425" y="6251575"/>
                </a:lnTo>
                <a:lnTo>
                  <a:pt x="4261027" y="6311900"/>
                </a:lnTo>
                <a:lnTo>
                  <a:pt x="4249270" y="6361112"/>
                </a:lnTo>
                <a:lnTo>
                  <a:pt x="4234153" y="6407150"/>
                </a:lnTo>
                <a:lnTo>
                  <a:pt x="4217357" y="6448425"/>
                </a:lnTo>
                <a:lnTo>
                  <a:pt x="4198882" y="6488112"/>
                </a:lnTo>
                <a:lnTo>
                  <a:pt x="4180406" y="6523037"/>
                </a:lnTo>
                <a:lnTo>
                  <a:pt x="4160251" y="6561137"/>
                </a:lnTo>
                <a:lnTo>
                  <a:pt x="4140096" y="6597650"/>
                </a:lnTo>
                <a:lnTo>
                  <a:pt x="4123300" y="6640512"/>
                </a:lnTo>
                <a:lnTo>
                  <a:pt x="4106504" y="6683375"/>
                </a:lnTo>
                <a:lnTo>
                  <a:pt x="4096426" y="6735762"/>
                </a:lnTo>
                <a:lnTo>
                  <a:pt x="4088029" y="6791325"/>
                </a:lnTo>
                <a:lnTo>
                  <a:pt x="4082989" y="6858000"/>
                </a:lnTo>
                <a:lnTo>
                  <a:pt x="0" y="6858000"/>
                </a:lnTo>
                <a:close/>
              </a:path>
            </a:pathLst>
          </a:custGeom>
          <a:ln w="0">
            <a:noFill/>
            <a:prstDash val="solid"/>
            <a:round/>
            <a:headEnd/>
            <a:tailEnd/>
          </a:ln>
        </p:spPr>
        <p:txBody>
          <a:bodyPr/>
          <a:lstStyle/>
          <a:p>
            <a:endParaRPr lang="en-US" dirty="0"/>
          </a:p>
        </p:txBody>
      </p:sp>
      <p:sp>
        <p:nvSpPr>
          <p:cNvPr id="14" name="Freeform: Shape 13">
            <a:extLst>
              <a:ext uri="{FF2B5EF4-FFF2-40B4-BE49-F238E27FC236}">
                <a16:creationId xmlns:a16="http://schemas.microsoft.com/office/drawing/2014/main" id="{909E572F-9CDC-4214-9D42-FF00176495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17162" cy="6858000"/>
          </a:xfrm>
          <a:custGeom>
            <a:avLst/>
            <a:gdLst>
              <a:gd name="connsiteX0" fmla="*/ 4417162 w 4417162"/>
              <a:gd name="connsiteY0" fmla="*/ 0 h 6858000"/>
              <a:gd name="connsiteX1" fmla="*/ 334174 w 4417162"/>
              <a:gd name="connsiteY1" fmla="*/ 0 h 6858000"/>
              <a:gd name="connsiteX2" fmla="*/ 334173 w 4417162"/>
              <a:gd name="connsiteY2" fmla="*/ 0 h 6858000"/>
              <a:gd name="connsiteX3" fmla="*/ 189795 w 4417162"/>
              <a:gd name="connsiteY3" fmla="*/ 0 h 6858000"/>
              <a:gd name="connsiteX4" fmla="*/ 184756 w 4417162"/>
              <a:gd name="connsiteY4" fmla="*/ 66675 h 6858000"/>
              <a:gd name="connsiteX5" fmla="*/ 176358 w 4417162"/>
              <a:gd name="connsiteY5" fmla="*/ 122237 h 6858000"/>
              <a:gd name="connsiteX6" fmla="*/ 166281 w 4417162"/>
              <a:gd name="connsiteY6" fmla="*/ 174625 h 6858000"/>
              <a:gd name="connsiteX7" fmla="*/ 149485 w 4417162"/>
              <a:gd name="connsiteY7" fmla="*/ 217487 h 6858000"/>
              <a:gd name="connsiteX8" fmla="*/ 132689 w 4417162"/>
              <a:gd name="connsiteY8" fmla="*/ 260350 h 6858000"/>
              <a:gd name="connsiteX9" fmla="*/ 112534 w 4417162"/>
              <a:gd name="connsiteY9" fmla="*/ 296862 h 6858000"/>
              <a:gd name="connsiteX10" fmla="*/ 92379 w 4417162"/>
              <a:gd name="connsiteY10" fmla="*/ 334962 h 6858000"/>
              <a:gd name="connsiteX11" fmla="*/ 73903 w 4417162"/>
              <a:gd name="connsiteY11" fmla="*/ 369887 h 6858000"/>
              <a:gd name="connsiteX12" fmla="*/ 55427 w 4417162"/>
              <a:gd name="connsiteY12" fmla="*/ 409575 h 6858000"/>
              <a:gd name="connsiteX13" fmla="*/ 38632 w 4417162"/>
              <a:gd name="connsiteY13" fmla="*/ 450850 h 6858000"/>
              <a:gd name="connsiteX14" fmla="*/ 23515 w 4417162"/>
              <a:gd name="connsiteY14" fmla="*/ 496887 h 6858000"/>
              <a:gd name="connsiteX15" fmla="*/ 11758 w 4417162"/>
              <a:gd name="connsiteY15" fmla="*/ 546100 h 6858000"/>
              <a:gd name="connsiteX16" fmla="*/ 3359 w 4417162"/>
              <a:gd name="connsiteY16" fmla="*/ 606425 h 6858000"/>
              <a:gd name="connsiteX17" fmla="*/ 0 w 4417162"/>
              <a:gd name="connsiteY17" fmla="*/ 673100 h 6858000"/>
              <a:gd name="connsiteX18" fmla="*/ 3359 w 4417162"/>
              <a:gd name="connsiteY18" fmla="*/ 744537 h 6858000"/>
              <a:gd name="connsiteX19" fmla="*/ 11758 w 4417162"/>
              <a:gd name="connsiteY19" fmla="*/ 801687 h 6858000"/>
              <a:gd name="connsiteX20" fmla="*/ 23515 w 4417162"/>
              <a:gd name="connsiteY20" fmla="*/ 854075 h 6858000"/>
              <a:gd name="connsiteX21" fmla="*/ 38632 w 4417162"/>
              <a:gd name="connsiteY21" fmla="*/ 901700 h 6858000"/>
              <a:gd name="connsiteX22" fmla="*/ 55427 w 4417162"/>
              <a:gd name="connsiteY22" fmla="*/ 942975 h 6858000"/>
              <a:gd name="connsiteX23" fmla="*/ 75583 w 4417162"/>
              <a:gd name="connsiteY23" fmla="*/ 981075 h 6858000"/>
              <a:gd name="connsiteX24" fmla="*/ 95738 w 4417162"/>
              <a:gd name="connsiteY24" fmla="*/ 1017587 h 6858000"/>
              <a:gd name="connsiteX25" fmla="*/ 115893 w 4417162"/>
              <a:gd name="connsiteY25" fmla="*/ 1055687 h 6858000"/>
              <a:gd name="connsiteX26" fmla="*/ 134368 w 4417162"/>
              <a:gd name="connsiteY26" fmla="*/ 1095375 h 6858000"/>
              <a:gd name="connsiteX27" fmla="*/ 152844 w 4417162"/>
              <a:gd name="connsiteY27" fmla="*/ 1136650 h 6858000"/>
              <a:gd name="connsiteX28" fmla="*/ 167960 w 4417162"/>
              <a:gd name="connsiteY28" fmla="*/ 1182687 h 6858000"/>
              <a:gd name="connsiteX29" fmla="*/ 178038 w 4417162"/>
              <a:gd name="connsiteY29" fmla="*/ 1235075 h 6858000"/>
              <a:gd name="connsiteX30" fmla="*/ 188115 w 4417162"/>
              <a:gd name="connsiteY30" fmla="*/ 1295400 h 6858000"/>
              <a:gd name="connsiteX31" fmla="*/ 189795 w 4417162"/>
              <a:gd name="connsiteY31" fmla="*/ 1363662 h 6858000"/>
              <a:gd name="connsiteX32" fmla="*/ 188115 w 4417162"/>
              <a:gd name="connsiteY32" fmla="*/ 1431925 h 6858000"/>
              <a:gd name="connsiteX33" fmla="*/ 178038 w 4417162"/>
              <a:gd name="connsiteY33" fmla="*/ 1492250 h 6858000"/>
              <a:gd name="connsiteX34" fmla="*/ 167960 w 4417162"/>
              <a:gd name="connsiteY34" fmla="*/ 1544637 h 6858000"/>
              <a:gd name="connsiteX35" fmla="*/ 152844 w 4417162"/>
              <a:gd name="connsiteY35" fmla="*/ 1589087 h 6858000"/>
              <a:gd name="connsiteX36" fmla="*/ 134368 w 4417162"/>
              <a:gd name="connsiteY36" fmla="*/ 1631950 h 6858000"/>
              <a:gd name="connsiteX37" fmla="*/ 115893 w 4417162"/>
              <a:gd name="connsiteY37" fmla="*/ 1671637 h 6858000"/>
              <a:gd name="connsiteX38" fmla="*/ 95738 w 4417162"/>
              <a:gd name="connsiteY38" fmla="*/ 1708150 h 6858000"/>
              <a:gd name="connsiteX39" fmla="*/ 75583 w 4417162"/>
              <a:gd name="connsiteY39" fmla="*/ 1743075 h 6858000"/>
              <a:gd name="connsiteX40" fmla="*/ 55427 w 4417162"/>
              <a:gd name="connsiteY40" fmla="*/ 1782762 h 6858000"/>
              <a:gd name="connsiteX41" fmla="*/ 38632 w 4417162"/>
              <a:gd name="connsiteY41" fmla="*/ 1824037 h 6858000"/>
              <a:gd name="connsiteX42" fmla="*/ 23515 w 4417162"/>
              <a:gd name="connsiteY42" fmla="*/ 1870075 h 6858000"/>
              <a:gd name="connsiteX43" fmla="*/ 11758 w 4417162"/>
              <a:gd name="connsiteY43" fmla="*/ 1922462 h 6858000"/>
              <a:gd name="connsiteX44" fmla="*/ 3359 w 4417162"/>
              <a:gd name="connsiteY44" fmla="*/ 1982787 h 6858000"/>
              <a:gd name="connsiteX45" fmla="*/ 0 w 4417162"/>
              <a:gd name="connsiteY45" fmla="*/ 2051050 h 6858000"/>
              <a:gd name="connsiteX46" fmla="*/ 3359 w 4417162"/>
              <a:gd name="connsiteY46" fmla="*/ 2119312 h 6858000"/>
              <a:gd name="connsiteX47" fmla="*/ 11758 w 4417162"/>
              <a:gd name="connsiteY47" fmla="*/ 2179637 h 6858000"/>
              <a:gd name="connsiteX48" fmla="*/ 23515 w 4417162"/>
              <a:gd name="connsiteY48" fmla="*/ 2232025 h 6858000"/>
              <a:gd name="connsiteX49" fmla="*/ 38632 w 4417162"/>
              <a:gd name="connsiteY49" fmla="*/ 2278062 h 6858000"/>
              <a:gd name="connsiteX50" fmla="*/ 55427 w 4417162"/>
              <a:gd name="connsiteY50" fmla="*/ 2319337 h 6858000"/>
              <a:gd name="connsiteX51" fmla="*/ 75583 w 4417162"/>
              <a:gd name="connsiteY51" fmla="*/ 2359025 h 6858000"/>
              <a:gd name="connsiteX52" fmla="*/ 95738 w 4417162"/>
              <a:gd name="connsiteY52" fmla="*/ 2395537 h 6858000"/>
              <a:gd name="connsiteX53" fmla="*/ 115893 w 4417162"/>
              <a:gd name="connsiteY53" fmla="*/ 2433637 h 6858000"/>
              <a:gd name="connsiteX54" fmla="*/ 134368 w 4417162"/>
              <a:gd name="connsiteY54" fmla="*/ 2471737 h 6858000"/>
              <a:gd name="connsiteX55" fmla="*/ 152844 w 4417162"/>
              <a:gd name="connsiteY55" fmla="*/ 2513012 h 6858000"/>
              <a:gd name="connsiteX56" fmla="*/ 167960 w 4417162"/>
              <a:gd name="connsiteY56" fmla="*/ 2560637 h 6858000"/>
              <a:gd name="connsiteX57" fmla="*/ 178038 w 4417162"/>
              <a:gd name="connsiteY57" fmla="*/ 2613025 h 6858000"/>
              <a:gd name="connsiteX58" fmla="*/ 188115 w 4417162"/>
              <a:gd name="connsiteY58" fmla="*/ 2671762 h 6858000"/>
              <a:gd name="connsiteX59" fmla="*/ 189795 w 4417162"/>
              <a:gd name="connsiteY59" fmla="*/ 2741612 h 6858000"/>
              <a:gd name="connsiteX60" fmla="*/ 188115 w 4417162"/>
              <a:gd name="connsiteY60" fmla="*/ 2809875 h 6858000"/>
              <a:gd name="connsiteX61" fmla="*/ 178038 w 4417162"/>
              <a:gd name="connsiteY61" fmla="*/ 2868612 h 6858000"/>
              <a:gd name="connsiteX62" fmla="*/ 167960 w 4417162"/>
              <a:gd name="connsiteY62" fmla="*/ 2922587 h 6858000"/>
              <a:gd name="connsiteX63" fmla="*/ 152844 w 4417162"/>
              <a:gd name="connsiteY63" fmla="*/ 2967037 h 6858000"/>
              <a:gd name="connsiteX64" fmla="*/ 134368 w 4417162"/>
              <a:gd name="connsiteY64" fmla="*/ 3009900 h 6858000"/>
              <a:gd name="connsiteX65" fmla="*/ 115893 w 4417162"/>
              <a:gd name="connsiteY65" fmla="*/ 3046412 h 6858000"/>
              <a:gd name="connsiteX66" fmla="*/ 95738 w 4417162"/>
              <a:gd name="connsiteY66" fmla="*/ 3084512 h 6858000"/>
              <a:gd name="connsiteX67" fmla="*/ 75583 w 4417162"/>
              <a:gd name="connsiteY67" fmla="*/ 3121025 h 6858000"/>
              <a:gd name="connsiteX68" fmla="*/ 55427 w 4417162"/>
              <a:gd name="connsiteY68" fmla="*/ 3160712 h 6858000"/>
              <a:gd name="connsiteX69" fmla="*/ 38632 w 4417162"/>
              <a:gd name="connsiteY69" fmla="*/ 3201987 h 6858000"/>
              <a:gd name="connsiteX70" fmla="*/ 23515 w 4417162"/>
              <a:gd name="connsiteY70" fmla="*/ 3248025 h 6858000"/>
              <a:gd name="connsiteX71" fmla="*/ 11758 w 4417162"/>
              <a:gd name="connsiteY71" fmla="*/ 3300412 h 6858000"/>
              <a:gd name="connsiteX72" fmla="*/ 3359 w 4417162"/>
              <a:gd name="connsiteY72" fmla="*/ 3360737 h 6858000"/>
              <a:gd name="connsiteX73" fmla="*/ 0 w 4417162"/>
              <a:gd name="connsiteY73" fmla="*/ 3427412 h 6858000"/>
              <a:gd name="connsiteX74" fmla="*/ 3359 w 4417162"/>
              <a:gd name="connsiteY74" fmla="*/ 3497262 h 6858000"/>
              <a:gd name="connsiteX75" fmla="*/ 11758 w 4417162"/>
              <a:gd name="connsiteY75" fmla="*/ 3557587 h 6858000"/>
              <a:gd name="connsiteX76" fmla="*/ 23515 w 4417162"/>
              <a:gd name="connsiteY76" fmla="*/ 3609975 h 6858000"/>
              <a:gd name="connsiteX77" fmla="*/ 38632 w 4417162"/>
              <a:gd name="connsiteY77" fmla="*/ 3656012 h 6858000"/>
              <a:gd name="connsiteX78" fmla="*/ 55427 w 4417162"/>
              <a:gd name="connsiteY78" fmla="*/ 3697287 h 6858000"/>
              <a:gd name="connsiteX79" fmla="*/ 75583 w 4417162"/>
              <a:gd name="connsiteY79" fmla="*/ 3736975 h 6858000"/>
              <a:gd name="connsiteX80" fmla="*/ 115893 w 4417162"/>
              <a:gd name="connsiteY80" fmla="*/ 3811587 h 6858000"/>
              <a:gd name="connsiteX81" fmla="*/ 134368 w 4417162"/>
              <a:gd name="connsiteY81" fmla="*/ 3848100 h 6858000"/>
              <a:gd name="connsiteX82" fmla="*/ 152844 w 4417162"/>
              <a:gd name="connsiteY82" fmla="*/ 3890962 h 6858000"/>
              <a:gd name="connsiteX83" fmla="*/ 167960 w 4417162"/>
              <a:gd name="connsiteY83" fmla="*/ 3935412 h 6858000"/>
              <a:gd name="connsiteX84" fmla="*/ 178038 w 4417162"/>
              <a:gd name="connsiteY84" fmla="*/ 3987800 h 6858000"/>
              <a:gd name="connsiteX85" fmla="*/ 188115 w 4417162"/>
              <a:gd name="connsiteY85" fmla="*/ 4048125 h 6858000"/>
              <a:gd name="connsiteX86" fmla="*/ 189795 w 4417162"/>
              <a:gd name="connsiteY86" fmla="*/ 4116387 h 6858000"/>
              <a:gd name="connsiteX87" fmla="*/ 188115 w 4417162"/>
              <a:gd name="connsiteY87" fmla="*/ 4186237 h 6858000"/>
              <a:gd name="connsiteX88" fmla="*/ 178038 w 4417162"/>
              <a:gd name="connsiteY88" fmla="*/ 4244975 h 6858000"/>
              <a:gd name="connsiteX89" fmla="*/ 167960 w 4417162"/>
              <a:gd name="connsiteY89" fmla="*/ 4297362 h 6858000"/>
              <a:gd name="connsiteX90" fmla="*/ 152844 w 4417162"/>
              <a:gd name="connsiteY90" fmla="*/ 4343400 h 6858000"/>
              <a:gd name="connsiteX91" fmla="*/ 134368 w 4417162"/>
              <a:gd name="connsiteY91" fmla="*/ 4386262 h 6858000"/>
              <a:gd name="connsiteX92" fmla="*/ 115893 w 4417162"/>
              <a:gd name="connsiteY92" fmla="*/ 4424362 h 6858000"/>
              <a:gd name="connsiteX93" fmla="*/ 75583 w 4417162"/>
              <a:gd name="connsiteY93" fmla="*/ 4498975 h 6858000"/>
              <a:gd name="connsiteX94" fmla="*/ 55427 w 4417162"/>
              <a:gd name="connsiteY94" fmla="*/ 4537075 h 6858000"/>
              <a:gd name="connsiteX95" fmla="*/ 38632 w 4417162"/>
              <a:gd name="connsiteY95" fmla="*/ 4579937 h 6858000"/>
              <a:gd name="connsiteX96" fmla="*/ 23515 w 4417162"/>
              <a:gd name="connsiteY96" fmla="*/ 4625975 h 6858000"/>
              <a:gd name="connsiteX97" fmla="*/ 11758 w 4417162"/>
              <a:gd name="connsiteY97" fmla="*/ 4678362 h 6858000"/>
              <a:gd name="connsiteX98" fmla="*/ 3359 w 4417162"/>
              <a:gd name="connsiteY98" fmla="*/ 4738687 h 6858000"/>
              <a:gd name="connsiteX99" fmla="*/ 0 w 4417162"/>
              <a:gd name="connsiteY99" fmla="*/ 4806950 h 6858000"/>
              <a:gd name="connsiteX100" fmla="*/ 3359 w 4417162"/>
              <a:gd name="connsiteY100" fmla="*/ 4875212 h 6858000"/>
              <a:gd name="connsiteX101" fmla="*/ 11758 w 4417162"/>
              <a:gd name="connsiteY101" fmla="*/ 4935537 h 6858000"/>
              <a:gd name="connsiteX102" fmla="*/ 23515 w 4417162"/>
              <a:gd name="connsiteY102" fmla="*/ 4987925 h 6858000"/>
              <a:gd name="connsiteX103" fmla="*/ 38632 w 4417162"/>
              <a:gd name="connsiteY103" fmla="*/ 5033962 h 6858000"/>
              <a:gd name="connsiteX104" fmla="*/ 55427 w 4417162"/>
              <a:gd name="connsiteY104" fmla="*/ 5075237 h 6858000"/>
              <a:gd name="connsiteX105" fmla="*/ 75583 w 4417162"/>
              <a:gd name="connsiteY105" fmla="*/ 5114925 h 6858000"/>
              <a:gd name="connsiteX106" fmla="*/ 95738 w 4417162"/>
              <a:gd name="connsiteY106" fmla="*/ 5149850 h 6858000"/>
              <a:gd name="connsiteX107" fmla="*/ 115893 w 4417162"/>
              <a:gd name="connsiteY107" fmla="*/ 5186362 h 6858000"/>
              <a:gd name="connsiteX108" fmla="*/ 134368 w 4417162"/>
              <a:gd name="connsiteY108" fmla="*/ 5226050 h 6858000"/>
              <a:gd name="connsiteX109" fmla="*/ 152844 w 4417162"/>
              <a:gd name="connsiteY109" fmla="*/ 5268912 h 6858000"/>
              <a:gd name="connsiteX110" fmla="*/ 167960 w 4417162"/>
              <a:gd name="connsiteY110" fmla="*/ 5313362 h 6858000"/>
              <a:gd name="connsiteX111" fmla="*/ 178038 w 4417162"/>
              <a:gd name="connsiteY111" fmla="*/ 5365750 h 6858000"/>
              <a:gd name="connsiteX112" fmla="*/ 188115 w 4417162"/>
              <a:gd name="connsiteY112" fmla="*/ 5426075 h 6858000"/>
              <a:gd name="connsiteX113" fmla="*/ 189795 w 4417162"/>
              <a:gd name="connsiteY113" fmla="*/ 5494337 h 6858000"/>
              <a:gd name="connsiteX114" fmla="*/ 188115 w 4417162"/>
              <a:gd name="connsiteY114" fmla="*/ 5562600 h 6858000"/>
              <a:gd name="connsiteX115" fmla="*/ 178038 w 4417162"/>
              <a:gd name="connsiteY115" fmla="*/ 5622925 h 6858000"/>
              <a:gd name="connsiteX116" fmla="*/ 167960 w 4417162"/>
              <a:gd name="connsiteY116" fmla="*/ 5675312 h 6858000"/>
              <a:gd name="connsiteX117" fmla="*/ 152844 w 4417162"/>
              <a:gd name="connsiteY117" fmla="*/ 5721350 h 6858000"/>
              <a:gd name="connsiteX118" fmla="*/ 134368 w 4417162"/>
              <a:gd name="connsiteY118" fmla="*/ 5762625 h 6858000"/>
              <a:gd name="connsiteX119" fmla="*/ 115893 w 4417162"/>
              <a:gd name="connsiteY119" fmla="*/ 5802312 h 6858000"/>
              <a:gd name="connsiteX120" fmla="*/ 95738 w 4417162"/>
              <a:gd name="connsiteY120" fmla="*/ 5840412 h 6858000"/>
              <a:gd name="connsiteX121" fmla="*/ 75583 w 4417162"/>
              <a:gd name="connsiteY121" fmla="*/ 5876925 h 6858000"/>
              <a:gd name="connsiteX122" fmla="*/ 55427 w 4417162"/>
              <a:gd name="connsiteY122" fmla="*/ 5915025 h 6858000"/>
              <a:gd name="connsiteX123" fmla="*/ 38632 w 4417162"/>
              <a:gd name="connsiteY123" fmla="*/ 5956300 h 6858000"/>
              <a:gd name="connsiteX124" fmla="*/ 23515 w 4417162"/>
              <a:gd name="connsiteY124" fmla="*/ 6003925 h 6858000"/>
              <a:gd name="connsiteX125" fmla="*/ 11758 w 4417162"/>
              <a:gd name="connsiteY125" fmla="*/ 6056312 h 6858000"/>
              <a:gd name="connsiteX126" fmla="*/ 3359 w 4417162"/>
              <a:gd name="connsiteY126" fmla="*/ 6113462 h 6858000"/>
              <a:gd name="connsiteX127" fmla="*/ 0 w 4417162"/>
              <a:gd name="connsiteY127" fmla="*/ 6183312 h 6858000"/>
              <a:gd name="connsiteX128" fmla="*/ 3359 w 4417162"/>
              <a:gd name="connsiteY128" fmla="*/ 6251575 h 6858000"/>
              <a:gd name="connsiteX129" fmla="*/ 11758 w 4417162"/>
              <a:gd name="connsiteY129" fmla="*/ 6311900 h 6858000"/>
              <a:gd name="connsiteX130" fmla="*/ 23515 w 4417162"/>
              <a:gd name="connsiteY130" fmla="*/ 6361112 h 6858000"/>
              <a:gd name="connsiteX131" fmla="*/ 38632 w 4417162"/>
              <a:gd name="connsiteY131" fmla="*/ 6407150 h 6858000"/>
              <a:gd name="connsiteX132" fmla="*/ 55427 w 4417162"/>
              <a:gd name="connsiteY132" fmla="*/ 6448425 h 6858000"/>
              <a:gd name="connsiteX133" fmla="*/ 73903 w 4417162"/>
              <a:gd name="connsiteY133" fmla="*/ 6488112 h 6858000"/>
              <a:gd name="connsiteX134" fmla="*/ 92379 w 4417162"/>
              <a:gd name="connsiteY134" fmla="*/ 6523037 h 6858000"/>
              <a:gd name="connsiteX135" fmla="*/ 112534 w 4417162"/>
              <a:gd name="connsiteY135" fmla="*/ 6561137 h 6858000"/>
              <a:gd name="connsiteX136" fmla="*/ 132689 w 4417162"/>
              <a:gd name="connsiteY136" fmla="*/ 6597650 h 6858000"/>
              <a:gd name="connsiteX137" fmla="*/ 149485 w 4417162"/>
              <a:gd name="connsiteY137" fmla="*/ 6640512 h 6858000"/>
              <a:gd name="connsiteX138" fmla="*/ 166281 w 4417162"/>
              <a:gd name="connsiteY138" fmla="*/ 6683375 h 6858000"/>
              <a:gd name="connsiteX139" fmla="*/ 176358 w 4417162"/>
              <a:gd name="connsiteY139" fmla="*/ 6735762 h 6858000"/>
              <a:gd name="connsiteX140" fmla="*/ 184756 w 4417162"/>
              <a:gd name="connsiteY140" fmla="*/ 6791325 h 6858000"/>
              <a:gd name="connsiteX141" fmla="*/ 189795 w 4417162"/>
              <a:gd name="connsiteY141" fmla="*/ 6858000 h 6858000"/>
              <a:gd name="connsiteX142" fmla="*/ 334173 w 4417162"/>
              <a:gd name="connsiteY142" fmla="*/ 6858000 h 6858000"/>
              <a:gd name="connsiteX143" fmla="*/ 334174 w 4417162"/>
              <a:gd name="connsiteY143" fmla="*/ 6858000 h 6858000"/>
              <a:gd name="connsiteX144" fmla="*/ 4417162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4417162" y="0"/>
                </a:move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4417162"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itle 2">
            <a:extLst>
              <a:ext uri="{FF2B5EF4-FFF2-40B4-BE49-F238E27FC236}">
                <a16:creationId xmlns:a16="http://schemas.microsoft.com/office/drawing/2014/main" id="{7D7B5079-DEC9-9874-594A-CCBAA7271FA4}"/>
              </a:ext>
            </a:extLst>
          </p:cNvPr>
          <p:cNvSpPr>
            <a:spLocks noGrp="1"/>
          </p:cNvSpPr>
          <p:nvPr>
            <p:ph type="title"/>
          </p:nvPr>
        </p:nvSpPr>
        <p:spPr>
          <a:xfrm>
            <a:off x="457201" y="723406"/>
            <a:ext cx="3234018" cy="3826728"/>
          </a:xfrm>
        </p:spPr>
        <p:txBody>
          <a:bodyPr vert="horz" lIns="91440" tIns="45720" rIns="91440" bIns="45720" rtlCol="0" anchor="b">
            <a:normAutofit/>
          </a:bodyPr>
          <a:lstStyle/>
          <a:p>
            <a:pPr algn="ctr"/>
            <a:r>
              <a:rPr lang="en-US" sz="6400" b="1" kern="1200" dirty="0">
                <a:solidFill>
                  <a:schemeClr val="tx1"/>
                </a:solidFill>
                <a:latin typeface="+mj-lt"/>
                <a:ea typeface="+mj-ea"/>
                <a:cs typeface="+mj-cs"/>
              </a:rPr>
              <a:t>Sheer Fabric:  </a:t>
            </a:r>
            <a:r>
              <a:rPr lang="en-US" sz="6400" kern="1200" dirty="0">
                <a:solidFill>
                  <a:schemeClr val="tx1"/>
                </a:solidFill>
                <a:latin typeface="+mj-lt"/>
                <a:ea typeface="+mj-ea"/>
                <a:cs typeface="+mj-cs"/>
              </a:rPr>
              <a:t>Not Hooped</a:t>
            </a:r>
          </a:p>
        </p:txBody>
      </p:sp>
      <p:pic>
        <p:nvPicPr>
          <p:cNvPr id="2" name="Picture 1">
            <a:extLst>
              <a:ext uri="{FF2B5EF4-FFF2-40B4-BE49-F238E27FC236}">
                <a16:creationId xmlns:a16="http://schemas.microsoft.com/office/drawing/2014/main" id="{B65C7774-56EE-2273-100A-A9D397EBD202}"/>
              </a:ext>
            </a:extLst>
          </p:cNvPr>
          <p:cNvPicPr>
            <a:picLocks noChangeAspect="1"/>
          </p:cNvPicPr>
          <p:nvPr/>
        </p:nvPicPr>
        <p:blipFill>
          <a:blip r:embed="rId2"/>
          <a:stretch>
            <a:fillRect/>
          </a:stretch>
        </p:blipFill>
        <p:spPr>
          <a:xfrm>
            <a:off x="4491421" y="2175933"/>
            <a:ext cx="7556822" cy="2531534"/>
          </a:xfrm>
          <a:prstGeom prst="rect">
            <a:avLst/>
          </a:prstGeom>
        </p:spPr>
      </p:pic>
    </p:spTree>
    <p:extLst>
      <p:ext uri="{BB962C8B-B14F-4D97-AF65-F5344CB8AC3E}">
        <p14:creationId xmlns:p14="http://schemas.microsoft.com/office/powerpoint/2010/main" val="961212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25AC39-5F85-4CAA-8A81-A1287086B2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95DA4D23-37FC-4B90-8188-F0377C5FF4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417162" cy="6858000"/>
          </a:xfrm>
          <a:custGeom>
            <a:avLst/>
            <a:gdLst>
              <a:gd name="connsiteX0" fmla="*/ 0 w 4417162"/>
              <a:gd name="connsiteY0" fmla="*/ 0 h 6858000"/>
              <a:gd name="connsiteX1" fmla="*/ 144378 w 4417162"/>
              <a:gd name="connsiteY1" fmla="*/ 0 h 6858000"/>
              <a:gd name="connsiteX2" fmla="*/ 2310062 w 4417162"/>
              <a:gd name="connsiteY2" fmla="*/ 0 h 6858000"/>
              <a:gd name="connsiteX3" fmla="*/ 4227367 w 4417162"/>
              <a:gd name="connsiteY3" fmla="*/ 0 h 6858000"/>
              <a:gd name="connsiteX4" fmla="*/ 4232407 w 4417162"/>
              <a:gd name="connsiteY4" fmla="*/ 66675 h 6858000"/>
              <a:gd name="connsiteX5" fmla="*/ 4240804 w 4417162"/>
              <a:gd name="connsiteY5" fmla="*/ 122237 h 6858000"/>
              <a:gd name="connsiteX6" fmla="*/ 4250882 w 4417162"/>
              <a:gd name="connsiteY6" fmla="*/ 174625 h 6858000"/>
              <a:gd name="connsiteX7" fmla="*/ 4267678 w 4417162"/>
              <a:gd name="connsiteY7" fmla="*/ 217487 h 6858000"/>
              <a:gd name="connsiteX8" fmla="*/ 4284474 w 4417162"/>
              <a:gd name="connsiteY8" fmla="*/ 260350 h 6858000"/>
              <a:gd name="connsiteX9" fmla="*/ 4304629 w 4417162"/>
              <a:gd name="connsiteY9" fmla="*/ 296862 h 6858000"/>
              <a:gd name="connsiteX10" fmla="*/ 4324784 w 4417162"/>
              <a:gd name="connsiteY10" fmla="*/ 334962 h 6858000"/>
              <a:gd name="connsiteX11" fmla="*/ 4343260 w 4417162"/>
              <a:gd name="connsiteY11" fmla="*/ 369887 h 6858000"/>
              <a:gd name="connsiteX12" fmla="*/ 4361735 w 4417162"/>
              <a:gd name="connsiteY12" fmla="*/ 409575 h 6858000"/>
              <a:gd name="connsiteX13" fmla="*/ 4378531 w 4417162"/>
              <a:gd name="connsiteY13" fmla="*/ 450850 h 6858000"/>
              <a:gd name="connsiteX14" fmla="*/ 4393648 w 4417162"/>
              <a:gd name="connsiteY14" fmla="*/ 496887 h 6858000"/>
              <a:gd name="connsiteX15" fmla="*/ 4405405 w 4417162"/>
              <a:gd name="connsiteY15" fmla="*/ 546100 h 6858000"/>
              <a:gd name="connsiteX16" fmla="*/ 4413803 w 4417162"/>
              <a:gd name="connsiteY16" fmla="*/ 606425 h 6858000"/>
              <a:gd name="connsiteX17" fmla="*/ 4417162 w 4417162"/>
              <a:gd name="connsiteY17" fmla="*/ 673100 h 6858000"/>
              <a:gd name="connsiteX18" fmla="*/ 4413803 w 4417162"/>
              <a:gd name="connsiteY18" fmla="*/ 744537 h 6858000"/>
              <a:gd name="connsiteX19" fmla="*/ 4405405 w 4417162"/>
              <a:gd name="connsiteY19" fmla="*/ 801687 h 6858000"/>
              <a:gd name="connsiteX20" fmla="*/ 4393648 w 4417162"/>
              <a:gd name="connsiteY20" fmla="*/ 854075 h 6858000"/>
              <a:gd name="connsiteX21" fmla="*/ 4378531 w 4417162"/>
              <a:gd name="connsiteY21" fmla="*/ 901700 h 6858000"/>
              <a:gd name="connsiteX22" fmla="*/ 4361735 w 4417162"/>
              <a:gd name="connsiteY22" fmla="*/ 942975 h 6858000"/>
              <a:gd name="connsiteX23" fmla="*/ 4341580 w 4417162"/>
              <a:gd name="connsiteY23" fmla="*/ 981075 h 6858000"/>
              <a:gd name="connsiteX24" fmla="*/ 4321425 w 4417162"/>
              <a:gd name="connsiteY24" fmla="*/ 1017587 h 6858000"/>
              <a:gd name="connsiteX25" fmla="*/ 4301270 w 4417162"/>
              <a:gd name="connsiteY25" fmla="*/ 1055687 h 6858000"/>
              <a:gd name="connsiteX26" fmla="*/ 4282794 w 4417162"/>
              <a:gd name="connsiteY26" fmla="*/ 1095375 h 6858000"/>
              <a:gd name="connsiteX27" fmla="*/ 4264318 w 4417162"/>
              <a:gd name="connsiteY27" fmla="*/ 1136650 h 6858000"/>
              <a:gd name="connsiteX28" fmla="*/ 4249203 w 4417162"/>
              <a:gd name="connsiteY28" fmla="*/ 1182687 h 6858000"/>
              <a:gd name="connsiteX29" fmla="*/ 4239125 w 4417162"/>
              <a:gd name="connsiteY29" fmla="*/ 1235075 h 6858000"/>
              <a:gd name="connsiteX30" fmla="*/ 4229047 w 4417162"/>
              <a:gd name="connsiteY30" fmla="*/ 1295400 h 6858000"/>
              <a:gd name="connsiteX31" fmla="*/ 4227367 w 4417162"/>
              <a:gd name="connsiteY31" fmla="*/ 1363662 h 6858000"/>
              <a:gd name="connsiteX32" fmla="*/ 4229047 w 4417162"/>
              <a:gd name="connsiteY32" fmla="*/ 1431925 h 6858000"/>
              <a:gd name="connsiteX33" fmla="*/ 4239125 w 4417162"/>
              <a:gd name="connsiteY33" fmla="*/ 1492250 h 6858000"/>
              <a:gd name="connsiteX34" fmla="*/ 4249203 w 4417162"/>
              <a:gd name="connsiteY34" fmla="*/ 1544637 h 6858000"/>
              <a:gd name="connsiteX35" fmla="*/ 4264318 w 4417162"/>
              <a:gd name="connsiteY35" fmla="*/ 1589087 h 6858000"/>
              <a:gd name="connsiteX36" fmla="*/ 4282794 w 4417162"/>
              <a:gd name="connsiteY36" fmla="*/ 1631950 h 6858000"/>
              <a:gd name="connsiteX37" fmla="*/ 4301270 w 4417162"/>
              <a:gd name="connsiteY37" fmla="*/ 1671637 h 6858000"/>
              <a:gd name="connsiteX38" fmla="*/ 4321425 w 4417162"/>
              <a:gd name="connsiteY38" fmla="*/ 1708150 h 6858000"/>
              <a:gd name="connsiteX39" fmla="*/ 4341580 w 4417162"/>
              <a:gd name="connsiteY39" fmla="*/ 1743075 h 6858000"/>
              <a:gd name="connsiteX40" fmla="*/ 4361735 w 4417162"/>
              <a:gd name="connsiteY40" fmla="*/ 1782762 h 6858000"/>
              <a:gd name="connsiteX41" fmla="*/ 4378531 w 4417162"/>
              <a:gd name="connsiteY41" fmla="*/ 1824037 h 6858000"/>
              <a:gd name="connsiteX42" fmla="*/ 4393648 w 4417162"/>
              <a:gd name="connsiteY42" fmla="*/ 1870075 h 6858000"/>
              <a:gd name="connsiteX43" fmla="*/ 4405405 w 4417162"/>
              <a:gd name="connsiteY43" fmla="*/ 1922462 h 6858000"/>
              <a:gd name="connsiteX44" fmla="*/ 4413803 w 4417162"/>
              <a:gd name="connsiteY44" fmla="*/ 1982787 h 6858000"/>
              <a:gd name="connsiteX45" fmla="*/ 4417162 w 4417162"/>
              <a:gd name="connsiteY45" fmla="*/ 2051050 h 6858000"/>
              <a:gd name="connsiteX46" fmla="*/ 4413803 w 4417162"/>
              <a:gd name="connsiteY46" fmla="*/ 2119312 h 6858000"/>
              <a:gd name="connsiteX47" fmla="*/ 4405405 w 4417162"/>
              <a:gd name="connsiteY47" fmla="*/ 2179637 h 6858000"/>
              <a:gd name="connsiteX48" fmla="*/ 4393648 w 4417162"/>
              <a:gd name="connsiteY48" fmla="*/ 2232025 h 6858000"/>
              <a:gd name="connsiteX49" fmla="*/ 4378531 w 4417162"/>
              <a:gd name="connsiteY49" fmla="*/ 2278062 h 6858000"/>
              <a:gd name="connsiteX50" fmla="*/ 4361735 w 4417162"/>
              <a:gd name="connsiteY50" fmla="*/ 2319337 h 6858000"/>
              <a:gd name="connsiteX51" fmla="*/ 4341580 w 4417162"/>
              <a:gd name="connsiteY51" fmla="*/ 2359025 h 6858000"/>
              <a:gd name="connsiteX52" fmla="*/ 4321425 w 4417162"/>
              <a:gd name="connsiteY52" fmla="*/ 2395537 h 6858000"/>
              <a:gd name="connsiteX53" fmla="*/ 4301270 w 4417162"/>
              <a:gd name="connsiteY53" fmla="*/ 2433637 h 6858000"/>
              <a:gd name="connsiteX54" fmla="*/ 4282794 w 4417162"/>
              <a:gd name="connsiteY54" fmla="*/ 2471737 h 6858000"/>
              <a:gd name="connsiteX55" fmla="*/ 4264318 w 4417162"/>
              <a:gd name="connsiteY55" fmla="*/ 2513012 h 6858000"/>
              <a:gd name="connsiteX56" fmla="*/ 4249203 w 4417162"/>
              <a:gd name="connsiteY56" fmla="*/ 2560637 h 6858000"/>
              <a:gd name="connsiteX57" fmla="*/ 4239125 w 4417162"/>
              <a:gd name="connsiteY57" fmla="*/ 2613025 h 6858000"/>
              <a:gd name="connsiteX58" fmla="*/ 4229047 w 4417162"/>
              <a:gd name="connsiteY58" fmla="*/ 2671762 h 6858000"/>
              <a:gd name="connsiteX59" fmla="*/ 4227367 w 4417162"/>
              <a:gd name="connsiteY59" fmla="*/ 2741612 h 6858000"/>
              <a:gd name="connsiteX60" fmla="*/ 4229047 w 4417162"/>
              <a:gd name="connsiteY60" fmla="*/ 2809875 h 6858000"/>
              <a:gd name="connsiteX61" fmla="*/ 4239125 w 4417162"/>
              <a:gd name="connsiteY61" fmla="*/ 2868612 h 6858000"/>
              <a:gd name="connsiteX62" fmla="*/ 4249203 w 4417162"/>
              <a:gd name="connsiteY62" fmla="*/ 2922587 h 6858000"/>
              <a:gd name="connsiteX63" fmla="*/ 4264318 w 4417162"/>
              <a:gd name="connsiteY63" fmla="*/ 2967037 h 6858000"/>
              <a:gd name="connsiteX64" fmla="*/ 4282794 w 4417162"/>
              <a:gd name="connsiteY64" fmla="*/ 3009900 h 6858000"/>
              <a:gd name="connsiteX65" fmla="*/ 4301270 w 4417162"/>
              <a:gd name="connsiteY65" fmla="*/ 3046412 h 6858000"/>
              <a:gd name="connsiteX66" fmla="*/ 4321425 w 4417162"/>
              <a:gd name="connsiteY66" fmla="*/ 3084512 h 6858000"/>
              <a:gd name="connsiteX67" fmla="*/ 4341580 w 4417162"/>
              <a:gd name="connsiteY67" fmla="*/ 3121025 h 6858000"/>
              <a:gd name="connsiteX68" fmla="*/ 4361735 w 4417162"/>
              <a:gd name="connsiteY68" fmla="*/ 3160712 h 6858000"/>
              <a:gd name="connsiteX69" fmla="*/ 4378531 w 4417162"/>
              <a:gd name="connsiteY69" fmla="*/ 3201987 h 6858000"/>
              <a:gd name="connsiteX70" fmla="*/ 4393648 w 4417162"/>
              <a:gd name="connsiteY70" fmla="*/ 3248025 h 6858000"/>
              <a:gd name="connsiteX71" fmla="*/ 4405405 w 4417162"/>
              <a:gd name="connsiteY71" fmla="*/ 3300412 h 6858000"/>
              <a:gd name="connsiteX72" fmla="*/ 4413803 w 4417162"/>
              <a:gd name="connsiteY72" fmla="*/ 3360737 h 6858000"/>
              <a:gd name="connsiteX73" fmla="*/ 4417162 w 4417162"/>
              <a:gd name="connsiteY73" fmla="*/ 3427412 h 6858000"/>
              <a:gd name="connsiteX74" fmla="*/ 4413803 w 4417162"/>
              <a:gd name="connsiteY74" fmla="*/ 3497262 h 6858000"/>
              <a:gd name="connsiteX75" fmla="*/ 4405405 w 4417162"/>
              <a:gd name="connsiteY75" fmla="*/ 3557587 h 6858000"/>
              <a:gd name="connsiteX76" fmla="*/ 4393648 w 4417162"/>
              <a:gd name="connsiteY76" fmla="*/ 3609975 h 6858000"/>
              <a:gd name="connsiteX77" fmla="*/ 4378531 w 4417162"/>
              <a:gd name="connsiteY77" fmla="*/ 3656012 h 6858000"/>
              <a:gd name="connsiteX78" fmla="*/ 4361735 w 4417162"/>
              <a:gd name="connsiteY78" fmla="*/ 3697287 h 6858000"/>
              <a:gd name="connsiteX79" fmla="*/ 4341580 w 4417162"/>
              <a:gd name="connsiteY79" fmla="*/ 3736975 h 6858000"/>
              <a:gd name="connsiteX80" fmla="*/ 4301270 w 4417162"/>
              <a:gd name="connsiteY80" fmla="*/ 3811587 h 6858000"/>
              <a:gd name="connsiteX81" fmla="*/ 4282794 w 4417162"/>
              <a:gd name="connsiteY81" fmla="*/ 3848100 h 6858000"/>
              <a:gd name="connsiteX82" fmla="*/ 4264318 w 4417162"/>
              <a:gd name="connsiteY82" fmla="*/ 3890962 h 6858000"/>
              <a:gd name="connsiteX83" fmla="*/ 4249203 w 4417162"/>
              <a:gd name="connsiteY83" fmla="*/ 3935412 h 6858000"/>
              <a:gd name="connsiteX84" fmla="*/ 4239125 w 4417162"/>
              <a:gd name="connsiteY84" fmla="*/ 3987800 h 6858000"/>
              <a:gd name="connsiteX85" fmla="*/ 4229047 w 4417162"/>
              <a:gd name="connsiteY85" fmla="*/ 4048125 h 6858000"/>
              <a:gd name="connsiteX86" fmla="*/ 4227367 w 4417162"/>
              <a:gd name="connsiteY86" fmla="*/ 4116387 h 6858000"/>
              <a:gd name="connsiteX87" fmla="*/ 4229047 w 4417162"/>
              <a:gd name="connsiteY87" fmla="*/ 4186237 h 6858000"/>
              <a:gd name="connsiteX88" fmla="*/ 4239125 w 4417162"/>
              <a:gd name="connsiteY88" fmla="*/ 4244975 h 6858000"/>
              <a:gd name="connsiteX89" fmla="*/ 4249203 w 4417162"/>
              <a:gd name="connsiteY89" fmla="*/ 4297362 h 6858000"/>
              <a:gd name="connsiteX90" fmla="*/ 4264318 w 4417162"/>
              <a:gd name="connsiteY90" fmla="*/ 4343400 h 6858000"/>
              <a:gd name="connsiteX91" fmla="*/ 4282794 w 4417162"/>
              <a:gd name="connsiteY91" fmla="*/ 4386262 h 6858000"/>
              <a:gd name="connsiteX92" fmla="*/ 4301270 w 4417162"/>
              <a:gd name="connsiteY92" fmla="*/ 4424362 h 6858000"/>
              <a:gd name="connsiteX93" fmla="*/ 4341580 w 4417162"/>
              <a:gd name="connsiteY93" fmla="*/ 4498975 h 6858000"/>
              <a:gd name="connsiteX94" fmla="*/ 4361735 w 4417162"/>
              <a:gd name="connsiteY94" fmla="*/ 4537075 h 6858000"/>
              <a:gd name="connsiteX95" fmla="*/ 4378531 w 4417162"/>
              <a:gd name="connsiteY95" fmla="*/ 4579937 h 6858000"/>
              <a:gd name="connsiteX96" fmla="*/ 4393648 w 4417162"/>
              <a:gd name="connsiteY96" fmla="*/ 4625975 h 6858000"/>
              <a:gd name="connsiteX97" fmla="*/ 4405405 w 4417162"/>
              <a:gd name="connsiteY97" fmla="*/ 4678362 h 6858000"/>
              <a:gd name="connsiteX98" fmla="*/ 4413803 w 4417162"/>
              <a:gd name="connsiteY98" fmla="*/ 4738687 h 6858000"/>
              <a:gd name="connsiteX99" fmla="*/ 4417162 w 4417162"/>
              <a:gd name="connsiteY99" fmla="*/ 4806950 h 6858000"/>
              <a:gd name="connsiteX100" fmla="*/ 4413803 w 4417162"/>
              <a:gd name="connsiteY100" fmla="*/ 4875212 h 6858000"/>
              <a:gd name="connsiteX101" fmla="*/ 4405405 w 4417162"/>
              <a:gd name="connsiteY101" fmla="*/ 4935537 h 6858000"/>
              <a:gd name="connsiteX102" fmla="*/ 4393648 w 4417162"/>
              <a:gd name="connsiteY102" fmla="*/ 4987925 h 6858000"/>
              <a:gd name="connsiteX103" fmla="*/ 4378531 w 4417162"/>
              <a:gd name="connsiteY103" fmla="*/ 5033962 h 6858000"/>
              <a:gd name="connsiteX104" fmla="*/ 4361735 w 4417162"/>
              <a:gd name="connsiteY104" fmla="*/ 5075237 h 6858000"/>
              <a:gd name="connsiteX105" fmla="*/ 4341580 w 4417162"/>
              <a:gd name="connsiteY105" fmla="*/ 5114925 h 6858000"/>
              <a:gd name="connsiteX106" fmla="*/ 4321425 w 4417162"/>
              <a:gd name="connsiteY106" fmla="*/ 5149850 h 6858000"/>
              <a:gd name="connsiteX107" fmla="*/ 4301270 w 4417162"/>
              <a:gd name="connsiteY107" fmla="*/ 5186362 h 6858000"/>
              <a:gd name="connsiteX108" fmla="*/ 4282794 w 4417162"/>
              <a:gd name="connsiteY108" fmla="*/ 5226050 h 6858000"/>
              <a:gd name="connsiteX109" fmla="*/ 4264318 w 4417162"/>
              <a:gd name="connsiteY109" fmla="*/ 5268912 h 6858000"/>
              <a:gd name="connsiteX110" fmla="*/ 4249203 w 4417162"/>
              <a:gd name="connsiteY110" fmla="*/ 5313362 h 6858000"/>
              <a:gd name="connsiteX111" fmla="*/ 4239125 w 4417162"/>
              <a:gd name="connsiteY111" fmla="*/ 5365750 h 6858000"/>
              <a:gd name="connsiteX112" fmla="*/ 4229047 w 4417162"/>
              <a:gd name="connsiteY112" fmla="*/ 5426075 h 6858000"/>
              <a:gd name="connsiteX113" fmla="*/ 4227367 w 4417162"/>
              <a:gd name="connsiteY113" fmla="*/ 5494337 h 6858000"/>
              <a:gd name="connsiteX114" fmla="*/ 4229047 w 4417162"/>
              <a:gd name="connsiteY114" fmla="*/ 5562600 h 6858000"/>
              <a:gd name="connsiteX115" fmla="*/ 4239125 w 4417162"/>
              <a:gd name="connsiteY115" fmla="*/ 5622925 h 6858000"/>
              <a:gd name="connsiteX116" fmla="*/ 4249203 w 4417162"/>
              <a:gd name="connsiteY116" fmla="*/ 5675312 h 6858000"/>
              <a:gd name="connsiteX117" fmla="*/ 4264318 w 4417162"/>
              <a:gd name="connsiteY117" fmla="*/ 5721350 h 6858000"/>
              <a:gd name="connsiteX118" fmla="*/ 4282794 w 4417162"/>
              <a:gd name="connsiteY118" fmla="*/ 5762625 h 6858000"/>
              <a:gd name="connsiteX119" fmla="*/ 4301270 w 4417162"/>
              <a:gd name="connsiteY119" fmla="*/ 5802312 h 6858000"/>
              <a:gd name="connsiteX120" fmla="*/ 4321425 w 4417162"/>
              <a:gd name="connsiteY120" fmla="*/ 5840412 h 6858000"/>
              <a:gd name="connsiteX121" fmla="*/ 4341580 w 4417162"/>
              <a:gd name="connsiteY121" fmla="*/ 5876925 h 6858000"/>
              <a:gd name="connsiteX122" fmla="*/ 4361735 w 4417162"/>
              <a:gd name="connsiteY122" fmla="*/ 5915025 h 6858000"/>
              <a:gd name="connsiteX123" fmla="*/ 4378531 w 4417162"/>
              <a:gd name="connsiteY123" fmla="*/ 5956300 h 6858000"/>
              <a:gd name="connsiteX124" fmla="*/ 4393648 w 4417162"/>
              <a:gd name="connsiteY124" fmla="*/ 6003925 h 6858000"/>
              <a:gd name="connsiteX125" fmla="*/ 4405405 w 4417162"/>
              <a:gd name="connsiteY125" fmla="*/ 6056312 h 6858000"/>
              <a:gd name="connsiteX126" fmla="*/ 4413803 w 4417162"/>
              <a:gd name="connsiteY126" fmla="*/ 6113462 h 6858000"/>
              <a:gd name="connsiteX127" fmla="*/ 4417162 w 4417162"/>
              <a:gd name="connsiteY127" fmla="*/ 6183312 h 6858000"/>
              <a:gd name="connsiteX128" fmla="*/ 4413803 w 4417162"/>
              <a:gd name="connsiteY128" fmla="*/ 6251575 h 6858000"/>
              <a:gd name="connsiteX129" fmla="*/ 4405405 w 4417162"/>
              <a:gd name="connsiteY129" fmla="*/ 6311900 h 6858000"/>
              <a:gd name="connsiteX130" fmla="*/ 4393648 w 4417162"/>
              <a:gd name="connsiteY130" fmla="*/ 6361112 h 6858000"/>
              <a:gd name="connsiteX131" fmla="*/ 4378531 w 4417162"/>
              <a:gd name="connsiteY131" fmla="*/ 6407150 h 6858000"/>
              <a:gd name="connsiteX132" fmla="*/ 4361735 w 4417162"/>
              <a:gd name="connsiteY132" fmla="*/ 6448425 h 6858000"/>
              <a:gd name="connsiteX133" fmla="*/ 4343260 w 4417162"/>
              <a:gd name="connsiteY133" fmla="*/ 6488112 h 6858000"/>
              <a:gd name="connsiteX134" fmla="*/ 4324784 w 4417162"/>
              <a:gd name="connsiteY134" fmla="*/ 6523037 h 6858000"/>
              <a:gd name="connsiteX135" fmla="*/ 4304629 w 4417162"/>
              <a:gd name="connsiteY135" fmla="*/ 6561137 h 6858000"/>
              <a:gd name="connsiteX136" fmla="*/ 4284474 w 4417162"/>
              <a:gd name="connsiteY136" fmla="*/ 6597650 h 6858000"/>
              <a:gd name="connsiteX137" fmla="*/ 4267678 w 4417162"/>
              <a:gd name="connsiteY137" fmla="*/ 6640512 h 6858000"/>
              <a:gd name="connsiteX138" fmla="*/ 4250882 w 4417162"/>
              <a:gd name="connsiteY138" fmla="*/ 6683375 h 6858000"/>
              <a:gd name="connsiteX139" fmla="*/ 4240804 w 4417162"/>
              <a:gd name="connsiteY139" fmla="*/ 6735762 h 6858000"/>
              <a:gd name="connsiteX140" fmla="*/ 4232407 w 4417162"/>
              <a:gd name="connsiteY140" fmla="*/ 6791325 h 6858000"/>
              <a:gd name="connsiteX141" fmla="*/ 4227367 w 4417162"/>
              <a:gd name="connsiteY141" fmla="*/ 6858000 h 6858000"/>
              <a:gd name="connsiteX142" fmla="*/ 2310062 w 4417162"/>
              <a:gd name="connsiteY142" fmla="*/ 6858000 h 6858000"/>
              <a:gd name="connsiteX143" fmla="*/ 144378 w 4417162"/>
              <a:gd name="connsiteY143" fmla="*/ 6858000 h 6858000"/>
              <a:gd name="connsiteX144" fmla="*/ 0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0" y="0"/>
                </a:moveTo>
                <a:lnTo>
                  <a:pt x="144378" y="0"/>
                </a:lnTo>
                <a:lnTo>
                  <a:pt x="2310062" y="0"/>
                </a:lnTo>
                <a:lnTo>
                  <a:pt x="4227367" y="0"/>
                </a:lnTo>
                <a:lnTo>
                  <a:pt x="4232407" y="66675"/>
                </a:lnTo>
                <a:lnTo>
                  <a:pt x="4240804" y="122237"/>
                </a:lnTo>
                <a:lnTo>
                  <a:pt x="4250882" y="174625"/>
                </a:lnTo>
                <a:lnTo>
                  <a:pt x="4267678" y="217487"/>
                </a:lnTo>
                <a:lnTo>
                  <a:pt x="4284474" y="260350"/>
                </a:lnTo>
                <a:lnTo>
                  <a:pt x="4304629" y="296862"/>
                </a:lnTo>
                <a:lnTo>
                  <a:pt x="4324784" y="334962"/>
                </a:lnTo>
                <a:lnTo>
                  <a:pt x="4343260" y="369887"/>
                </a:lnTo>
                <a:lnTo>
                  <a:pt x="4361735" y="409575"/>
                </a:lnTo>
                <a:lnTo>
                  <a:pt x="4378531" y="450850"/>
                </a:lnTo>
                <a:lnTo>
                  <a:pt x="4393648" y="496887"/>
                </a:lnTo>
                <a:lnTo>
                  <a:pt x="4405405" y="546100"/>
                </a:lnTo>
                <a:lnTo>
                  <a:pt x="4413803" y="606425"/>
                </a:lnTo>
                <a:lnTo>
                  <a:pt x="4417162" y="673100"/>
                </a:lnTo>
                <a:lnTo>
                  <a:pt x="4413803" y="744537"/>
                </a:lnTo>
                <a:lnTo>
                  <a:pt x="4405405" y="801687"/>
                </a:lnTo>
                <a:lnTo>
                  <a:pt x="4393648" y="854075"/>
                </a:lnTo>
                <a:lnTo>
                  <a:pt x="4378531" y="901700"/>
                </a:lnTo>
                <a:lnTo>
                  <a:pt x="4361735" y="942975"/>
                </a:lnTo>
                <a:lnTo>
                  <a:pt x="4341580" y="981075"/>
                </a:lnTo>
                <a:lnTo>
                  <a:pt x="4321425" y="1017587"/>
                </a:lnTo>
                <a:lnTo>
                  <a:pt x="4301270" y="1055687"/>
                </a:lnTo>
                <a:lnTo>
                  <a:pt x="4282794" y="1095375"/>
                </a:lnTo>
                <a:lnTo>
                  <a:pt x="4264318" y="1136650"/>
                </a:lnTo>
                <a:lnTo>
                  <a:pt x="4249203" y="1182687"/>
                </a:lnTo>
                <a:lnTo>
                  <a:pt x="4239125" y="1235075"/>
                </a:lnTo>
                <a:lnTo>
                  <a:pt x="4229047" y="1295400"/>
                </a:lnTo>
                <a:lnTo>
                  <a:pt x="4227367" y="1363662"/>
                </a:lnTo>
                <a:lnTo>
                  <a:pt x="4229047" y="1431925"/>
                </a:lnTo>
                <a:lnTo>
                  <a:pt x="4239125" y="1492250"/>
                </a:lnTo>
                <a:lnTo>
                  <a:pt x="4249203" y="1544637"/>
                </a:lnTo>
                <a:lnTo>
                  <a:pt x="4264318" y="1589087"/>
                </a:lnTo>
                <a:lnTo>
                  <a:pt x="4282794" y="1631950"/>
                </a:lnTo>
                <a:lnTo>
                  <a:pt x="4301270" y="1671637"/>
                </a:lnTo>
                <a:lnTo>
                  <a:pt x="4321425" y="1708150"/>
                </a:lnTo>
                <a:lnTo>
                  <a:pt x="4341580" y="1743075"/>
                </a:lnTo>
                <a:lnTo>
                  <a:pt x="4361735" y="1782762"/>
                </a:lnTo>
                <a:lnTo>
                  <a:pt x="4378531" y="1824037"/>
                </a:lnTo>
                <a:lnTo>
                  <a:pt x="4393648" y="1870075"/>
                </a:lnTo>
                <a:lnTo>
                  <a:pt x="4405405" y="1922462"/>
                </a:lnTo>
                <a:lnTo>
                  <a:pt x="4413803" y="1982787"/>
                </a:lnTo>
                <a:lnTo>
                  <a:pt x="4417162" y="2051050"/>
                </a:lnTo>
                <a:lnTo>
                  <a:pt x="4413803" y="2119312"/>
                </a:lnTo>
                <a:lnTo>
                  <a:pt x="4405405" y="2179637"/>
                </a:lnTo>
                <a:lnTo>
                  <a:pt x="4393648" y="2232025"/>
                </a:lnTo>
                <a:lnTo>
                  <a:pt x="4378531" y="2278062"/>
                </a:lnTo>
                <a:lnTo>
                  <a:pt x="4361735" y="2319337"/>
                </a:lnTo>
                <a:lnTo>
                  <a:pt x="4341580" y="2359025"/>
                </a:lnTo>
                <a:lnTo>
                  <a:pt x="4321425" y="2395537"/>
                </a:lnTo>
                <a:lnTo>
                  <a:pt x="4301270" y="2433637"/>
                </a:lnTo>
                <a:lnTo>
                  <a:pt x="4282794" y="2471737"/>
                </a:lnTo>
                <a:lnTo>
                  <a:pt x="4264318" y="2513012"/>
                </a:lnTo>
                <a:lnTo>
                  <a:pt x="4249203" y="2560637"/>
                </a:lnTo>
                <a:lnTo>
                  <a:pt x="4239125" y="2613025"/>
                </a:lnTo>
                <a:lnTo>
                  <a:pt x="4229047" y="2671762"/>
                </a:lnTo>
                <a:lnTo>
                  <a:pt x="4227367" y="2741612"/>
                </a:lnTo>
                <a:lnTo>
                  <a:pt x="4229047" y="2809875"/>
                </a:lnTo>
                <a:lnTo>
                  <a:pt x="4239125" y="2868612"/>
                </a:lnTo>
                <a:lnTo>
                  <a:pt x="4249203" y="2922587"/>
                </a:lnTo>
                <a:lnTo>
                  <a:pt x="4264318" y="2967037"/>
                </a:lnTo>
                <a:lnTo>
                  <a:pt x="4282794" y="3009900"/>
                </a:lnTo>
                <a:lnTo>
                  <a:pt x="4301270" y="3046412"/>
                </a:lnTo>
                <a:lnTo>
                  <a:pt x="4321425" y="3084512"/>
                </a:lnTo>
                <a:lnTo>
                  <a:pt x="4341580" y="3121025"/>
                </a:lnTo>
                <a:lnTo>
                  <a:pt x="4361735" y="3160712"/>
                </a:lnTo>
                <a:lnTo>
                  <a:pt x="4378531" y="3201987"/>
                </a:lnTo>
                <a:lnTo>
                  <a:pt x="4393648" y="3248025"/>
                </a:lnTo>
                <a:lnTo>
                  <a:pt x="4405405" y="3300412"/>
                </a:lnTo>
                <a:lnTo>
                  <a:pt x="4413803" y="3360737"/>
                </a:lnTo>
                <a:lnTo>
                  <a:pt x="4417162" y="3427412"/>
                </a:lnTo>
                <a:lnTo>
                  <a:pt x="4413803" y="3497262"/>
                </a:lnTo>
                <a:lnTo>
                  <a:pt x="4405405" y="3557587"/>
                </a:lnTo>
                <a:lnTo>
                  <a:pt x="4393648" y="3609975"/>
                </a:lnTo>
                <a:lnTo>
                  <a:pt x="4378531" y="3656012"/>
                </a:lnTo>
                <a:lnTo>
                  <a:pt x="4361735" y="3697287"/>
                </a:lnTo>
                <a:lnTo>
                  <a:pt x="4341580" y="3736975"/>
                </a:lnTo>
                <a:lnTo>
                  <a:pt x="4301270" y="3811587"/>
                </a:lnTo>
                <a:lnTo>
                  <a:pt x="4282794" y="3848100"/>
                </a:lnTo>
                <a:lnTo>
                  <a:pt x="4264318" y="3890962"/>
                </a:lnTo>
                <a:lnTo>
                  <a:pt x="4249203" y="3935412"/>
                </a:lnTo>
                <a:lnTo>
                  <a:pt x="4239125" y="3987800"/>
                </a:lnTo>
                <a:lnTo>
                  <a:pt x="4229047" y="4048125"/>
                </a:lnTo>
                <a:lnTo>
                  <a:pt x="4227367" y="4116387"/>
                </a:lnTo>
                <a:lnTo>
                  <a:pt x="4229047" y="4186237"/>
                </a:lnTo>
                <a:lnTo>
                  <a:pt x="4239125" y="4244975"/>
                </a:lnTo>
                <a:lnTo>
                  <a:pt x="4249203" y="4297362"/>
                </a:lnTo>
                <a:lnTo>
                  <a:pt x="4264318" y="4343400"/>
                </a:lnTo>
                <a:lnTo>
                  <a:pt x="4282794" y="4386262"/>
                </a:lnTo>
                <a:lnTo>
                  <a:pt x="4301270" y="4424362"/>
                </a:lnTo>
                <a:lnTo>
                  <a:pt x="4341580" y="4498975"/>
                </a:lnTo>
                <a:lnTo>
                  <a:pt x="4361735" y="4537075"/>
                </a:lnTo>
                <a:lnTo>
                  <a:pt x="4378531" y="4579937"/>
                </a:lnTo>
                <a:lnTo>
                  <a:pt x="4393648" y="4625975"/>
                </a:lnTo>
                <a:lnTo>
                  <a:pt x="4405405" y="4678362"/>
                </a:lnTo>
                <a:lnTo>
                  <a:pt x="4413803" y="4738687"/>
                </a:lnTo>
                <a:lnTo>
                  <a:pt x="4417162" y="4806950"/>
                </a:lnTo>
                <a:lnTo>
                  <a:pt x="4413803" y="4875212"/>
                </a:lnTo>
                <a:lnTo>
                  <a:pt x="4405405" y="4935537"/>
                </a:lnTo>
                <a:lnTo>
                  <a:pt x="4393648" y="4987925"/>
                </a:lnTo>
                <a:lnTo>
                  <a:pt x="4378531" y="5033962"/>
                </a:lnTo>
                <a:lnTo>
                  <a:pt x="4361735" y="5075237"/>
                </a:lnTo>
                <a:lnTo>
                  <a:pt x="4341580" y="5114925"/>
                </a:lnTo>
                <a:lnTo>
                  <a:pt x="4321425" y="5149850"/>
                </a:lnTo>
                <a:lnTo>
                  <a:pt x="4301270" y="5186362"/>
                </a:lnTo>
                <a:lnTo>
                  <a:pt x="4282794" y="5226050"/>
                </a:lnTo>
                <a:lnTo>
                  <a:pt x="4264318" y="5268912"/>
                </a:lnTo>
                <a:lnTo>
                  <a:pt x="4249203" y="5313362"/>
                </a:lnTo>
                <a:lnTo>
                  <a:pt x="4239125" y="5365750"/>
                </a:lnTo>
                <a:lnTo>
                  <a:pt x="4229047" y="5426075"/>
                </a:lnTo>
                <a:lnTo>
                  <a:pt x="4227367" y="5494337"/>
                </a:lnTo>
                <a:lnTo>
                  <a:pt x="4229047" y="5562600"/>
                </a:lnTo>
                <a:lnTo>
                  <a:pt x="4239125" y="5622925"/>
                </a:lnTo>
                <a:lnTo>
                  <a:pt x="4249203" y="5675312"/>
                </a:lnTo>
                <a:lnTo>
                  <a:pt x="4264318" y="5721350"/>
                </a:lnTo>
                <a:lnTo>
                  <a:pt x="4282794" y="5762625"/>
                </a:lnTo>
                <a:lnTo>
                  <a:pt x="4301270" y="5802312"/>
                </a:lnTo>
                <a:lnTo>
                  <a:pt x="4321425" y="5840412"/>
                </a:lnTo>
                <a:lnTo>
                  <a:pt x="4341580" y="5876925"/>
                </a:lnTo>
                <a:lnTo>
                  <a:pt x="4361735" y="5915025"/>
                </a:lnTo>
                <a:lnTo>
                  <a:pt x="4378531" y="5956300"/>
                </a:lnTo>
                <a:lnTo>
                  <a:pt x="4393648" y="6003925"/>
                </a:lnTo>
                <a:lnTo>
                  <a:pt x="4405405" y="6056312"/>
                </a:lnTo>
                <a:lnTo>
                  <a:pt x="4413803" y="6113462"/>
                </a:lnTo>
                <a:lnTo>
                  <a:pt x="4417162" y="6183312"/>
                </a:lnTo>
                <a:lnTo>
                  <a:pt x="4413803" y="6251575"/>
                </a:lnTo>
                <a:lnTo>
                  <a:pt x="4405405" y="6311900"/>
                </a:lnTo>
                <a:lnTo>
                  <a:pt x="4393648" y="6361112"/>
                </a:lnTo>
                <a:lnTo>
                  <a:pt x="4378531" y="6407150"/>
                </a:lnTo>
                <a:lnTo>
                  <a:pt x="4361735" y="6448425"/>
                </a:lnTo>
                <a:lnTo>
                  <a:pt x="4343260" y="6488112"/>
                </a:lnTo>
                <a:lnTo>
                  <a:pt x="4324784" y="6523037"/>
                </a:lnTo>
                <a:lnTo>
                  <a:pt x="4304629" y="6561137"/>
                </a:lnTo>
                <a:lnTo>
                  <a:pt x="4284474" y="6597650"/>
                </a:lnTo>
                <a:lnTo>
                  <a:pt x="4267678" y="6640512"/>
                </a:lnTo>
                <a:lnTo>
                  <a:pt x="4250882" y="6683375"/>
                </a:lnTo>
                <a:lnTo>
                  <a:pt x="4240804" y="6735762"/>
                </a:lnTo>
                <a:lnTo>
                  <a:pt x="4232407" y="6791325"/>
                </a:lnTo>
                <a:lnTo>
                  <a:pt x="4227367" y="6858000"/>
                </a:lnTo>
                <a:lnTo>
                  <a:pt x="2310062" y="6858000"/>
                </a:lnTo>
                <a:lnTo>
                  <a:pt x="144378" y="6858000"/>
                </a:lnTo>
                <a:lnTo>
                  <a:pt x="0" y="6858000"/>
                </a:lnTo>
                <a:close/>
              </a:path>
            </a:pathLst>
          </a:custGeom>
          <a:solidFill>
            <a:srgbClr val="FFFFFF"/>
          </a:solidFill>
          <a:ln w="0">
            <a:noFill/>
            <a:prstDash val="solid"/>
            <a:round/>
            <a:headEnd/>
            <a:tailEnd/>
          </a:ln>
        </p:spPr>
      </p:sp>
      <p:sp useBgFill="1">
        <p:nvSpPr>
          <p:cNvPr id="12" name="Freeform: Shape 11">
            <a:extLst>
              <a:ext uri="{FF2B5EF4-FFF2-40B4-BE49-F238E27FC236}">
                <a16:creationId xmlns:a16="http://schemas.microsoft.com/office/drawing/2014/main" id="{A7A4B465-FBCC-4CD4-89A1-82992A7B47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272784" cy="6858000"/>
          </a:xfrm>
          <a:custGeom>
            <a:avLst/>
            <a:gdLst>
              <a:gd name="connsiteX0" fmla="*/ 0 w 4272784"/>
              <a:gd name="connsiteY0" fmla="*/ 0 h 6858000"/>
              <a:gd name="connsiteX1" fmla="*/ 4082989 w 4272784"/>
              <a:gd name="connsiteY1" fmla="*/ 0 h 6858000"/>
              <a:gd name="connsiteX2" fmla="*/ 4088029 w 4272784"/>
              <a:gd name="connsiteY2" fmla="*/ 66675 h 6858000"/>
              <a:gd name="connsiteX3" fmla="*/ 4096426 w 4272784"/>
              <a:gd name="connsiteY3" fmla="*/ 122237 h 6858000"/>
              <a:gd name="connsiteX4" fmla="*/ 4106504 w 4272784"/>
              <a:gd name="connsiteY4" fmla="*/ 174625 h 6858000"/>
              <a:gd name="connsiteX5" fmla="*/ 4123300 w 4272784"/>
              <a:gd name="connsiteY5" fmla="*/ 217487 h 6858000"/>
              <a:gd name="connsiteX6" fmla="*/ 4140096 w 4272784"/>
              <a:gd name="connsiteY6" fmla="*/ 260350 h 6858000"/>
              <a:gd name="connsiteX7" fmla="*/ 4160251 w 4272784"/>
              <a:gd name="connsiteY7" fmla="*/ 296862 h 6858000"/>
              <a:gd name="connsiteX8" fmla="*/ 4180406 w 4272784"/>
              <a:gd name="connsiteY8" fmla="*/ 334962 h 6858000"/>
              <a:gd name="connsiteX9" fmla="*/ 4198882 w 4272784"/>
              <a:gd name="connsiteY9" fmla="*/ 369887 h 6858000"/>
              <a:gd name="connsiteX10" fmla="*/ 4217357 w 4272784"/>
              <a:gd name="connsiteY10" fmla="*/ 409575 h 6858000"/>
              <a:gd name="connsiteX11" fmla="*/ 4234153 w 4272784"/>
              <a:gd name="connsiteY11" fmla="*/ 450850 h 6858000"/>
              <a:gd name="connsiteX12" fmla="*/ 4249270 w 4272784"/>
              <a:gd name="connsiteY12" fmla="*/ 496887 h 6858000"/>
              <a:gd name="connsiteX13" fmla="*/ 4261027 w 4272784"/>
              <a:gd name="connsiteY13" fmla="*/ 546100 h 6858000"/>
              <a:gd name="connsiteX14" fmla="*/ 4269425 w 4272784"/>
              <a:gd name="connsiteY14" fmla="*/ 606425 h 6858000"/>
              <a:gd name="connsiteX15" fmla="*/ 4272784 w 4272784"/>
              <a:gd name="connsiteY15" fmla="*/ 673100 h 6858000"/>
              <a:gd name="connsiteX16" fmla="*/ 4269425 w 4272784"/>
              <a:gd name="connsiteY16" fmla="*/ 744537 h 6858000"/>
              <a:gd name="connsiteX17" fmla="*/ 4261027 w 4272784"/>
              <a:gd name="connsiteY17" fmla="*/ 801687 h 6858000"/>
              <a:gd name="connsiteX18" fmla="*/ 4249270 w 4272784"/>
              <a:gd name="connsiteY18" fmla="*/ 854075 h 6858000"/>
              <a:gd name="connsiteX19" fmla="*/ 4234153 w 4272784"/>
              <a:gd name="connsiteY19" fmla="*/ 901700 h 6858000"/>
              <a:gd name="connsiteX20" fmla="*/ 4217357 w 4272784"/>
              <a:gd name="connsiteY20" fmla="*/ 942975 h 6858000"/>
              <a:gd name="connsiteX21" fmla="*/ 4197202 w 4272784"/>
              <a:gd name="connsiteY21" fmla="*/ 981075 h 6858000"/>
              <a:gd name="connsiteX22" fmla="*/ 4177047 w 4272784"/>
              <a:gd name="connsiteY22" fmla="*/ 1017587 h 6858000"/>
              <a:gd name="connsiteX23" fmla="*/ 4156892 w 4272784"/>
              <a:gd name="connsiteY23" fmla="*/ 1055687 h 6858000"/>
              <a:gd name="connsiteX24" fmla="*/ 4138416 w 4272784"/>
              <a:gd name="connsiteY24" fmla="*/ 1095375 h 6858000"/>
              <a:gd name="connsiteX25" fmla="*/ 4119940 w 4272784"/>
              <a:gd name="connsiteY25" fmla="*/ 1136650 h 6858000"/>
              <a:gd name="connsiteX26" fmla="*/ 4104825 w 4272784"/>
              <a:gd name="connsiteY26" fmla="*/ 1182687 h 6858000"/>
              <a:gd name="connsiteX27" fmla="*/ 4094747 w 4272784"/>
              <a:gd name="connsiteY27" fmla="*/ 1235075 h 6858000"/>
              <a:gd name="connsiteX28" fmla="*/ 4084669 w 4272784"/>
              <a:gd name="connsiteY28" fmla="*/ 1295400 h 6858000"/>
              <a:gd name="connsiteX29" fmla="*/ 4082989 w 4272784"/>
              <a:gd name="connsiteY29" fmla="*/ 1363662 h 6858000"/>
              <a:gd name="connsiteX30" fmla="*/ 4084669 w 4272784"/>
              <a:gd name="connsiteY30" fmla="*/ 1431925 h 6858000"/>
              <a:gd name="connsiteX31" fmla="*/ 4094747 w 4272784"/>
              <a:gd name="connsiteY31" fmla="*/ 1492250 h 6858000"/>
              <a:gd name="connsiteX32" fmla="*/ 4104825 w 4272784"/>
              <a:gd name="connsiteY32" fmla="*/ 1544637 h 6858000"/>
              <a:gd name="connsiteX33" fmla="*/ 4119940 w 4272784"/>
              <a:gd name="connsiteY33" fmla="*/ 1589087 h 6858000"/>
              <a:gd name="connsiteX34" fmla="*/ 4138416 w 4272784"/>
              <a:gd name="connsiteY34" fmla="*/ 1631950 h 6858000"/>
              <a:gd name="connsiteX35" fmla="*/ 4156892 w 4272784"/>
              <a:gd name="connsiteY35" fmla="*/ 1671637 h 6858000"/>
              <a:gd name="connsiteX36" fmla="*/ 4177047 w 4272784"/>
              <a:gd name="connsiteY36" fmla="*/ 1708150 h 6858000"/>
              <a:gd name="connsiteX37" fmla="*/ 4197202 w 4272784"/>
              <a:gd name="connsiteY37" fmla="*/ 1743075 h 6858000"/>
              <a:gd name="connsiteX38" fmla="*/ 4217357 w 4272784"/>
              <a:gd name="connsiteY38" fmla="*/ 1782762 h 6858000"/>
              <a:gd name="connsiteX39" fmla="*/ 4234153 w 4272784"/>
              <a:gd name="connsiteY39" fmla="*/ 1824037 h 6858000"/>
              <a:gd name="connsiteX40" fmla="*/ 4249270 w 4272784"/>
              <a:gd name="connsiteY40" fmla="*/ 1870075 h 6858000"/>
              <a:gd name="connsiteX41" fmla="*/ 4261027 w 4272784"/>
              <a:gd name="connsiteY41" fmla="*/ 1922462 h 6858000"/>
              <a:gd name="connsiteX42" fmla="*/ 4269425 w 4272784"/>
              <a:gd name="connsiteY42" fmla="*/ 1982787 h 6858000"/>
              <a:gd name="connsiteX43" fmla="*/ 4272784 w 4272784"/>
              <a:gd name="connsiteY43" fmla="*/ 2051050 h 6858000"/>
              <a:gd name="connsiteX44" fmla="*/ 4269425 w 4272784"/>
              <a:gd name="connsiteY44" fmla="*/ 2119312 h 6858000"/>
              <a:gd name="connsiteX45" fmla="*/ 4261027 w 4272784"/>
              <a:gd name="connsiteY45" fmla="*/ 2179637 h 6858000"/>
              <a:gd name="connsiteX46" fmla="*/ 4249270 w 4272784"/>
              <a:gd name="connsiteY46" fmla="*/ 2232025 h 6858000"/>
              <a:gd name="connsiteX47" fmla="*/ 4234153 w 4272784"/>
              <a:gd name="connsiteY47" fmla="*/ 2278062 h 6858000"/>
              <a:gd name="connsiteX48" fmla="*/ 4217357 w 4272784"/>
              <a:gd name="connsiteY48" fmla="*/ 2319337 h 6858000"/>
              <a:gd name="connsiteX49" fmla="*/ 4197202 w 4272784"/>
              <a:gd name="connsiteY49" fmla="*/ 2359025 h 6858000"/>
              <a:gd name="connsiteX50" fmla="*/ 4177047 w 4272784"/>
              <a:gd name="connsiteY50" fmla="*/ 2395537 h 6858000"/>
              <a:gd name="connsiteX51" fmla="*/ 4156892 w 4272784"/>
              <a:gd name="connsiteY51" fmla="*/ 2433637 h 6858000"/>
              <a:gd name="connsiteX52" fmla="*/ 4138416 w 4272784"/>
              <a:gd name="connsiteY52" fmla="*/ 2471737 h 6858000"/>
              <a:gd name="connsiteX53" fmla="*/ 4119940 w 4272784"/>
              <a:gd name="connsiteY53" fmla="*/ 2513012 h 6858000"/>
              <a:gd name="connsiteX54" fmla="*/ 4104825 w 4272784"/>
              <a:gd name="connsiteY54" fmla="*/ 2560637 h 6858000"/>
              <a:gd name="connsiteX55" fmla="*/ 4094747 w 4272784"/>
              <a:gd name="connsiteY55" fmla="*/ 2613025 h 6858000"/>
              <a:gd name="connsiteX56" fmla="*/ 4084669 w 4272784"/>
              <a:gd name="connsiteY56" fmla="*/ 2671762 h 6858000"/>
              <a:gd name="connsiteX57" fmla="*/ 4082989 w 4272784"/>
              <a:gd name="connsiteY57" fmla="*/ 2741612 h 6858000"/>
              <a:gd name="connsiteX58" fmla="*/ 4084669 w 4272784"/>
              <a:gd name="connsiteY58" fmla="*/ 2809875 h 6858000"/>
              <a:gd name="connsiteX59" fmla="*/ 4094747 w 4272784"/>
              <a:gd name="connsiteY59" fmla="*/ 2868612 h 6858000"/>
              <a:gd name="connsiteX60" fmla="*/ 4104825 w 4272784"/>
              <a:gd name="connsiteY60" fmla="*/ 2922587 h 6858000"/>
              <a:gd name="connsiteX61" fmla="*/ 4119940 w 4272784"/>
              <a:gd name="connsiteY61" fmla="*/ 2967037 h 6858000"/>
              <a:gd name="connsiteX62" fmla="*/ 4138416 w 4272784"/>
              <a:gd name="connsiteY62" fmla="*/ 3009900 h 6858000"/>
              <a:gd name="connsiteX63" fmla="*/ 4156892 w 4272784"/>
              <a:gd name="connsiteY63" fmla="*/ 3046412 h 6858000"/>
              <a:gd name="connsiteX64" fmla="*/ 4177047 w 4272784"/>
              <a:gd name="connsiteY64" fmla="*/ 3084512 h 6858000"/>
              <a:gd name="connsiteX65" fmla="*/ 4197202 w 4272784"/>
              <a:gd name="connsiteY65" fmla="*/ 3121025 h 6858000"/>
              <a:gd name="connsiteX66" fmla="*/ 4217357 w 4272784"/>
              <a:gd name="connsiteY66" fmla="*/ 3160712 h 6858000"/>
              <a:gd name="connsiteX67" fmla="*/ 4234153 w 4272784"/>
              <a:gd name="connsiteY67" fmla="*/ 3201987 h 6858000"/>
              <a:gd name="connsiteX68" fmla="*/ 4249270 w 4272784"/>
              <a:gd name="connsiteY68" fmla="*/ 3248025 h 6858000"/>
              <a:gd name="connsiteX69" fmla="*/ 4261027 w 4272784"/>
              <a:gd name="connsiteY69" fmla="*/ 3300412 h 6858000"/>
              <a:gd name="connsiteX70" fmla="*/ 4269425 w 4272784"/>
              <a:gd name="connsiteY70" fmla="*/ 3360737 h 6858000"/>
              <a:gd name="connsiteX71" fmla="*/ 4272784 w 4272784"/>
              <a:gd name="connsiteY71" fmla="*/ 3427412 h 6858000"/>
              <a:gd name="connsiteX72" fmla="*/ 4269425 w 4272784"/>
              <a:gd name="connsiteY72" fmla="*/ 3497262 h 6858000"/>
              <a:gd name="connsiteX73" fmla="*/ 4261027 w 4272784"/>
              <a:gd name="connsiteY73" fmla="*/ 3557587 h 6858000"/>
              <a:gd name="connsiteX74" fmla="*/ 4249270 w 4272784"/>
              <a:gd name="connsiteY74" fmla="*/ 3609975 h 6858000"/>
              <a:gd name="connsiteX75" fmla="*/ 4234153 w 4272784"/>
              <a:gd name="connsiteY75" fmla="*/ 3656012 h 6858000"/>
              <a:gd name="connsiteX76" fmla="*/ 4217357 w 4272784"/>
              <a:gd name="connsiteY76" fmla="*/ 3697287 h 6858000"/>
              <a:gd name="connsiteX77" fmla="*/ 4197202 w 4272784"/>
              <a:gd name="connsiteY77" fmla="*/ 3736975 h 6858000"/>
              <a:gd name="connsiteX78" fmla="*/ 4156892 w 4272784"/>
              <a:gd name="connsiteY78" fmla="*/ 3811587 h 6858000"/>
              <a:gd name="connsiteX79" fmla="*/ 4138416 w 4272784"/>
              <a:gd name="connsiteY79" fmla="*/ 3848100 h 6858000"/>
              <a:gd name="connsiteX80" fmla="*/ 4119940 w 4272784"/>
              <a:gd name="connsiteY80" fmla="*/ 3890962 h 6858000"/>
              <a:gd name="connsiteX81" fmla="*/ 4104825 w 4272784"/>
              <a:gd name="connsiteY81" fmla="*/ 3935412 h 6858000"/>
              <a:gd name="connsiteX82" fmla="*/ 4094747 w 4272784"/>
              <a:gd name="connsiteY82" fmla="*/ 3987800 h 6858000"/>
              <a:gd name="connsiteX83" fmla="*/ 4084669 w 4272784"/>
              <a:gd name="connsiteY83" fmla="*/ 4048125 h 6858000"/>
              <a:gd name="connsiteX84" fmla="*/ 4082989 w 4272784"/>
              <a:gd name="connsiteY84" fmla="*/ 4116387 h 6858000"/>
              <a:gd name="connsiteX85" fmla="*/ 4084669 w 4272784"/>
              <a:gd name="connsiteY85" fmla="*/ 4186237 h 6858000"/>
              <a:gd name="connsiteX86" fmla="*/ 4094747 w 4272784"/>
              <a:gd name="connsiteY86" fmla="*/ 4244975 h 6858000"/>
              <a:gd name="connsiteX87" fmla="*/ 4104825 w 4272784"/>
              <a:gd name="connsiteY87" fmla="*/ 4297362 h 6858000"/>
              <a:gd name="connsiteX88" fmla="*/ 4119940 w 4272784"/>
              <a:gd name="connsiteY88" fmla="*/ 4343400 h 6858000"/>
              <a:gd name="connsiteX89" fmla="*/ 4138416 w 4272784"/>
              <a:gd name="connsiteY89" fmla="*/ 4386262 h 6858000"/>
              <a:gd name="connsiteX90" fmla="*/ 4156892 w 4272784"/>
              <a:gd name="connsiteY90" fmla="*/ 4424362 h 6858000"/>
              <a:gd name="connsiteX91" fmla="*/ 4197202 w 4272784"/>
              <a:gd name="connsiteY91" fmla="*/ 4498975 h 6858000"/>
              <a:gd name="connsiteX92" fmla="*/ 4217357 w 4272784"/>
              <a:gd name="connsiteY92" fmla="*/ 4537075 h 6858000"/>
              <a:gd name="connsiteX93" fmla="*/ 4234153 w 4272784"/>
              <a:gd name="connsiteY93" fmla="*/ 4579937 h 6858000"/>
              <a:gd name="connsiteX94" fmla="*/ 4249270 w 4272784"/>
              <a:gd name="connsiteY94" fmla="*/ 4625975 h 6858000"/>
              <a:gd name="connsiteX95" fmla="*/ 4261027 w 4272784"/>
              <a:gd name="connsiteY95" fmla="*/ 4678362 h 6858000"/>
              <a:gd name="connsiteX96" fmla="*/ 4269425 w 4272784"/>
              <a:gd name="connsiteY96" fmla="*/ 4738687 h 6858000"/>
              <a:gd name="connsiteX97" fmla="*/ 4272784 w 4272784"/>
              <a:gd name="connsiteY97" fmla="*/ 4806950 h 6858000"/>
              <a:gd name="connsiteX98" fmla="*/ 4269425 w 4272784"/>
              <a:gd name="connsiteY98" fmla="*/ 4875212 h 6858000"/>
              <a:gd name="connsiteX99" fmla="*/ 4261027 w 4272784"/>
              <a:gd name="connsiteY99" fmla="*/ 4935537 h 6858000"/>
              <a:gd name="connsiteX100" fmla="*/ 4249270 w 4272784"/>
              <a:gd name="connsiteY100" fmla="*/ 4987925 h 6858000"/>
              <a:gd name="connsiteX101" fmla="*/ 4234153 w 4272784"/>
              <a:gd name="connsiteY101" fmla="*/ 5033962 h 6858000"/>
              <a:gd name="connsiteX102" fmla="*/ 4217357 w 4272784"/>
              <a:gd name="connsiteY102" fmla="*/ 5075237 h 6858000"/>
              <a:gd name="connsiteX103" fmla="*/ 4197202 w 4272784"/>
              <a:gd name="connsiteY103" fmla="*/ 5114925 h 6858000"/>
              <a:gd name="connsiteX104" fmla="*/ 4177047 w 4272784"/>
              <a:gd name="connsiteY104" fmla="*/ 5149850 h 6858000"/>
              <a:gd name="connsiteX105" fmla="*/ 4156892 w 4272784"/>
              <a:gd name="connsiteY105" fmla="*/ 5186362 h 6858000"/>
              <a:gd name="connsiteX106" fmla="*/ 4138416 w 4272784"/>
              <a:gd name="connsiteY106" fmla="*/ 5226050 h 6858000"/>
              <a:gd name="connsiteX107" fmla="*/ 4119940 w 4272784"/>
              <a:gd name="connsiteY107" fmla="*/ 5268912 h 6858000"/>
              <a:gd name="connsiteX108" fmla="*/ 4104825 w 4272784"/>
              <a:gd name="connsiteY108" fmla="*/ 5313362 h 6858000"/>
              <a:gd name="connsiteX109" fmla="*/ 4094747 w 4272784"/>
              <a:gd name="connsiteY109" fmla="*/ 5365750 h 6858000"/>
              <a:gd name="connsiteX110" fmla="*/ 4084669 w 4272784"/>
              <a:gd name="connsiteY110" fmla="*/ 5426075 h 6858000"/>
              <a:gd name="connsiteX111" fmla="*/ 4082989 w 4272784"/>
              <a:gd name="connsiteY111" fmla="*/ 5494337 h 6858000"/>
              <a:gd name="connsiteX112" fmla="*/ 4084669 w 4272784"/>
              <a:gd name="connsiteY112" fmla="*/ 5562600 h 6858000"/>
              <a:gd name="connsiteX113" fmla="*/ 4094747 w 4272784"/>
              <a:gd name="connsiteY113" fmla="*/ 5622925 h 6858000"/>
              <a:gd name="connsiteX114" fmla="*/ 4104825 w 4272784"/>
              <a:gd name="connsiteY114" fmla="*/ 5675312 h 6858000"/>
              <a:gd name="connsiteX115" fmla="*/ 4119940 w 4272784"/>
              <a:gd name="connsiteY115" fmla="*/ 5721350 h 6858000"/>
              <a:gd name="connsiteX116" fmla="*/ 4138416 w 4272784"/>
              <a:gd name="connsiteY116" fmla="*/ 5762625 h 6858000"/>
              <a:gd name="connsiteX117" fmla="*/ 4156892 w 4272784"/>
              <a:gd name="connsiteY117" fmla="*/ 5802312 h 6858000"/>
              <a:gd name="connsiteX118" fmla="*/ 4177047 w 4272784"/>
              <a:gd name="connsiteY118" fmla="*/ 5840412 h 6858000"/>
              <a:gd name="connsiteX119" fmla="*/ 4197202 w 4272784"/>
              <a:gd name="connsiteY119" fmla="*/ 5876925 h 6858000"/>
              <a:gd name="connsiteX120" fmla="*/ 4217357 w 4272784"/>
              <a:gd name="connsiteY120" fmla="*/ 5915025 h 6858000"/>
              <a:gd name="connsiteX121" fmla="*/ 4234153 w 4272784"/>
              <a:gd name="connsiteY121" fmla="*/ 5956300 h 6858000"/>
              <a:gd name="connsiteX122" fmla="*/ 4249270 w 4272784"/>
              <a:gd name="connsiteY122" fmla="*/ 6003925 h 6858000"/>
              <a:gd name="connsiteX123" fmla="*/ 4261027 w 4272784"/>
              <a:gd name="connsiteY123" fmla="*/ 6056312 h 6858000"/>
              <a:gd name="connsiteX124" fmla="*/ 4269425 w 4272784"/>
              <a:gd name="connsiteY124" fmla="*/ 6113462 h 6858000"/>
              <a:gd name="connsiteX125" fmla="*/ 4272784 w 4272784"/>
              <a:gd name="connsiteY125" fmla="*/ 6183312 h 6858000"/>
              <a:gd name="connsiteX126" fmla="*/ 4269425 w 4272784"/>
              <a:gd name="connsiteY126" fmla="*/ 6251575 h 6858000"/>
              <a:gd name="connsiteX127" fmla="*/ 4261027 w 4272784"/>
              <a:gd name="connsiteY127" fmla="*/ 6311900 h 6858000"/>
              <a:gd name="connsiteX128" fmla="*/ 4249270 w 4272784"/>
              <a:gd name="connsiteY128" fmla="*/ 6361112 h 6858000"/>
              <a:gd name="connsiteX129" fmla="*/ 4234153 w 4272784"/>
              <a:gd name="connsiteY129" fmla="*/ 6407150 h 6858000"/>
              <a:gd name="connsiteX130" fmla="*/ 4217357 w 4272784"/>
              <a:gd name="connsiteY130" fmla="*/ 6448425 h 6858000"/>
              <a:gd name="connsiteX131" fmla="*/ 4198882 w 4272784"/>
              <a:gd name="connsiteY131" fmla="*/ 6488112 h 6858000"/>
              <a:gd name="connsiteX132" fmla="*/ 4180406 w 4272784"/>
              <a:gd name="connsiteY132" fmla="*/ 6523037 h 6858000"/>
              <a:gd name="connsiteX133" fmla="*/ 4160251 w 4272784"/>
              <a:gd name="connsiteY133" fmla="*/ 6561137 h 6858000"/>
              <a:gd name="connsiteX134" fmla="*/ 4140096 w 4272784"/>
              <a:gd name="connsiteY134" fmla="*/ 6597650 h 6858000"/>
              <a:gd name="connsiteX135" fmla="*/ 4123300 w 4272784"/>
              <a:gd name="connsiteY135" fmla="*/ 6640512 h 6858000"/>
              <a:gd name="connsiteX136" fmla="*/ 4106504 w 4272784"/>
              <a:gd name="connsiteY136" fmla="*/ 6683375 h 6858000"/>
              <a:gd name="connsiteX137" fmla="*/ 4096426 w 4272784"/>
              <a:gd name="connsiteY137" fmla="*/ 6735762 h 6858000"/>
              <a:gd name="connsiteX138" fmla="*/ 4088029 w 4272784"/>
              <a:gd name="connsiteY138" fmla="*/ 6791325 h 6858000"/>
              <a:gd name="connsiteX139" fmla="*/ 4082989 w 4272784"/>
              <a:gd name="connsiteY139" fmla="*/ 6858000 h 6858000"/>
              <a:gd name="connsiteX140" fmla="*/ 0 w 4272784"/>
              <a:gd name="connsiteY14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272784" h="6858000">
                <a:moveTo>
                  <a:pt x="0" y="0"/>
                </a:moveTo>
                <a:lnTo>
                  <a:pt x="4082989" y="0"/>
                </a:lnTo>
                <a:lnTo>
                  <a:pt x="4088029" y="66675"/>
                </a:lnTo>
                <a:lnTo>
                  <a:pt x="4096426" y="122237"/>
                </a:lnTo>
                <a:lnTo>
                  <a:pt x="4106504" y="174625"/>
                </a:lnTo>
                <a:lnTo>
                  <a:pt x="4123300" y="217487"/>
                </a:lnTo>
                <a:lnTo>
                  <a:pt x="4140096" y="260350"/>
                </a:lnTo>
                <a:lnTo>
                  <a:pt x="4160251" y="296862"/>
                </a:lnTo>
                <a:lnTo>
                  <a:pt x="4180406" y="334962"/>
                </a:lnTo>
                <a:lnTo>
                  <a:pt x="4198882" y="369887"/>
                </a:lnTo>
                <a:lnTo>
                  <a:pt x="4217357" y="409575"/>
                </a:lnTo>
                <a:lnTo>
                  <a:pt x="4234153" y="450850"/>
                </a:lnTo>
                <a:lnTo>
                  <a:pt x="4249270" y="496887"/>
                </a:lnTo>
                <a:lnTo>
                  <a:pt x="4261027" y="546100"/>
                </a:lnTo>
                <a:lnTo>
                  <a:pt x="4269425" y="606425"/>
                </a:lnTo>
                <a:lnTo>
                  <a:pt x="4272784" y="673100"/>
                </a:lnTo>
                <a:lnTo>
                  <a:pt x="4269425" y="744537"/>
                </a:lnTo>
                <a:lnTo>
                  <a:pt x="4261027" y="801687"/>
                </a:lnTo>
                <a:lnTo>
                  <a:pt x="4249270" y="854075"/>
                </a:lnTo>
                <a:lnTo>
                  <a:pt x="4234153" y="901700"/>
                </a:lnTo>
                <a:lnTo>
                  <a:pt x="4217357" y="942975"/>
                </a:lnTo>
                <a:lnTo>
                  <a:pt x="4197202" y="981075"/>
                </a:lnTo>
                <a:lnTo>
                  <a:pt x="4177047" y="1017587"/>
                </a:lnTo>
                <a:lnTo>
                  <a:pt x="4156892" y="1055687"/>
                </a:lnTo>
                <a:lnTo>
                  <a:pt x="4138416" y="1095375"/>
                </a:lnTo>
                <a:lnTo>
                  <a:pt x="4119940" y="1136650"/>
                </a:lnTo>
                <a:lnTo>
                  <a:pt x="4104825" y="1182687"/>
                </a:lnTo>
                <a:lnTo>
                  <a:pt x="4094747" y="1235075"/>
                </a:lnTo>
                <a:lnTo>
                  <a:pt x="4084669" y="1295400"/>
                </a:lnTo>
                <a:lnTo>
                  <a:pt x="4082989" y="1363662"/>
                </a:lnTo>
                <a:lnTo>
                  <a:pt x="4084669" y="1431925"/>
                </a:lnTo>
                <a:lnTo>
                  <a:pt x="4094747" y="1492250"/>
                </a:lnTo>
                <a:lnTo>
                  <a:pt x="4104825" y="1544637"/>
                </a:lnTo>
                <a:lnTo>
                  <a:pt x="4119940" y="1589087"/>
                </a:lnTo>
                <a:lnTo>
                  <a:pt x="4138416" y="1631950"/>
                </a:lnTo>
                <a:lnTo>
                  <a:pt x="4156892" y="1671637"/>
                </a:lnTo>
                <a:lnTo>
                  <a:pt x="4177047" y="1708150"/>
                </a:lnTo>
                <a:lnTo>
                  <a:pt x="4197202" y="1743075"/>
                </a:lnTo>
                <a:lnTo>
                  <a:pt x="4217357" y="1782762"/>
                </a:lnTo>
                <a:lnTo>
                  <a:pt x="4234153" y="1824037"/>
                </a:lnTo>
                <a:lnTo>
                  <a:pt x="4249270" y="1870075"/>
                </a:lnTo>
                <a:lnTo>
                  <a:pt x="4261027" y="1922462"/>
                </a:lnTo>
                <a:lnTo>
                  <a:pt x="4269425" y="1982787"/>
                </a:lnTo>
                <a:lnTo>
                  <a:pt x="4272784" y="2051050"/>
                </a:lnTo>
                <a:lnTo>
                  <a:pt x="4269425" y="2119312"/>
                </a:lnTo>
                <a:lnTo>
                  <a:pt x="4261027" y="2179637"/>
                </a:lnTo>
                <a:lnTo>
                  <a:pt x="4249270" y="2232025"/>
                </a:lnTo>
                <a:lnTo>
                  <a:pt x="4234153" y="2278062"/>
                </a:lnTo>
                <a:lnTo>
                  <a:pt x="4217357" y="2319337"/>
                </a:lnTo>
                <a:lnTo>
                  <a:pt x="4197202" y="2359025"/>
                </a:lnTo>
                <a:lnTo>
                  <a:pt x="4177047" y="2395537"/>
                </a:lnTo>
                <a:lnTo>
                  <a:pt x="4156892" y="2433637"/>
                </a:lnTo>
                <a:lnTo>
                  <a:pt x="4138416" y="2471737"/>
                </a:lnTo>
                <a:lnTo>
                  <a:pt x="4119940" y="2513012"/>
                </a:lnTo>
                <a:lnTo>
                  <a:pt x="4104825" y="2560637"/>
                </a:lnTo>
                <a:lnTo>
                  <a:pt x="4094747" y="2613025"/>
                </a:lnTo>
                <a:lnTo>
                  <a:pt x="4084669" y="2671762"/>
                </a:lnTo>
                <a:lnTo>
                  <a:pt x="4082989" y="2741612"/>
                </a:lnTo>
                <a:lnTo>
                  <a:pt x="4084669" y="2809875"/>
                </a:lnTo>
                <a:lnTo>
                  <a:pt x="4094747" y="2868612"/>
                </a:lnTo>
                <a:lnTo>
                  <a:pt x="4104825" y="2922587"/>
                </a:lnTo>
                <a:lnTo>
                  <a:pt x="4119940" y="2967037"/>
                </a:lnTo>
                <a:lnTo>
                  <a:pt x="4138416" y="3009900"/>
                </a:lnTo>
                <a:lnTo>
                  <a:pt x="4156892" y="3046412"/>
                </a:lnTo>
                <a:lnTo>
                  <a:pt x="4177047" y="3084512"/>
                </a:lnTo>
                <a:lnTo>
                  <a:pt x="4197202" y="3121025"/>
                </a:lnTo>
                <a:lnTo>
                  <a:pt x="4217357" y="3160712"/>
                </a:lnTo>
                <a:lnTo>
                  <a:pt x="4234153" y="3201987"/>
                </a:lnTo>
                <a:lnTo>
                  <a:pt x="4249270" y="3248025"/>
                </a:lnTo>
                <a:lnTo>
                  <a:pt x="4261027" y="3300412"/>
                </a:lnTo>
                <a:lnTo>
                  <a:pt x="4269425" y="3360737"/>
                </a:lnTo>
                <a:lnTo>
                  <a:pt x="4272784" y="3427412"/>
                </a:lnTo>
                <a:lnTo>
                  <a:pt x="4269425" y="3497262"/>
                </a:lnTo>
                <a:lnTo>
                  <a:pt x="4261027" y="3557587"/>
                </a:lnTo>
                <a:lnTo>
                  <a:pt x="4249270" y="3609975"/>
                </a:lnTo>
                <a:lnTo>
                  <a:pt x="4234153" y="3656012"/>
                </a:lnTo>
                <a:lnTo>
                  <a:pt x="4217357" y="3697287"/>
                </a:lnTo>
                <a:lnTo>
                  <a:pt x="4197202" y="3736975"/>
                </a:lnTo>
                <a:lnTo>
                  <a:pt x="4156892" y="3811587"/>
                </a:lnTo>
                <a:lnTo>
                  <a:pt x="4138416" y="3848100"/>
                </a:lnTo>
                <a:lnTo>
                  <a:pt x="4119940" y="3890962"/>
                </a:lnTo>
                <a:lnTo>
                  <a:pt x="4104825" y="3935412"/>
                </a:lnTo>
                <a:lnTo>
                  <a:pt x="4094747" y="3987800"/>
                </a:lnTo>
                <a:lnTo>
                  <a:pt x="4084669" y="4048125"/>
                </a:lnTo>
                <a:lnTo>
                  <a:pt x="4082989" y="4116387"/>
                </a:lnTo>
                <a:lnTo>
                  <a:pt x="4084669" y="4186237"/>
                </a:lnTo>
                <a:lnTo>
                  <a:pt x="4094747" y="4244975"/>
                </a:lnTo>
                <a:lnTo>
                  <a:pt x="4104825" y="4297362"/>
                </a:lnTo>
                <a:lnTo>
                  <a:pt x="4119940" y="4343400"/>
                </a:lnTo>
                <a:lnTo>
                  <a:pt x="4138416" y="4386262"/>
                </a:lnTo>
                <a:lnTo>
                  <a:pt x="4156892" y="4424362"/>
                </a:lnTo>
                <a:lnTo>
                  <a:pt x="4197202" y="4498975"/>
                </a:lnTo>
                <a:lnTo>
                  <a:pt x="4217357" y="4537075"/>
                </a:lnTo>
                <a:lnTo>
                  <a:pt x="4234153" y="4579937"/>
                </a:lnTo>
                <a:lnTo>
                  <a:pt x="4249270" y="4625975"/>
                </a:lnTo>
                <a:lnTo>
                  <a:pt x="4261027" y="4678362"/>
                </a:lnTo>
                <a:lnTo>
                  <a:pt x="4269425" y="4738687"/>
                </a:lnTo>
                <a:lnTo>
                  <a:pt x="4272784" y="4806950"/>
                </a:lnTo>
                <a:lnTo>
                  <a:pt x="4269425" y="4875212"/>
                </a:lnTo>
                <a:lnTo>
                  <a:pt x="4261027" y="4935537"/>
                </a:lnTo>
                <a:lnTo>
                  <a:pt x="4249270" y="4987925"/>
                </a:lnTo>
                <a:lnTo>
                  <a:pt x="4234153" y="5033962"/>
                </a:lnTo>
                <a:lnTo>
                  <a:pt x="4217357" y="5075237"/>
                </a:lnTo>
                <a:lnTo>
                  <a:pt x="4197202" y="5114925"/>
                </a:lnTo>
                <a:lnTo>
                  <a:pt x="4177047" y="5149850"/>
                </a:lnTo>
                <a:lnTo>
                  <a:pt x="4156892" y="5186362"/>
                </a:lnTo>
                <a:lnTo>
                  <a:pt x="4138416" y="5226050"/>
                </a:lnTo>
                <a:lnTo>
                  <a:pt x="4119940" y="5268912"/>
                </a:lnTo>
                <a:lnTo>
                  <a:pt x="4104825" y="5313362"/>
                </a:lnTo>
                <a:lnTo>
                  <a:pt x="4094747" y="5365750"/>
                </a:lnTo>
                <a:lnTo>
                  <a:pt x="4084669" y="5426075"/>
                </a:lnTo>
                <a:lnTo>
                  <a:pt x="4082989" y="5494337"/>
                </a:lnTo>
                <a:lnTo>
                  <a:pt x="4084669" y="5562600"/>
                </a:lnTo>
                <a:lnTo>
                  <a:pt x="4094747" y="5622925"/>
                </a:lnTo>
                <a:lnTo>
                  <a:pt x="4104825" y="5675312"/>
                </a:lnTo>
                <a:lnTo>
                  <a:pt x="4119940" y="5721350"/>
                </a:lnTo>
                <a:lnTo>
                  <a:pt x="4138416" y="5762625"/>
                </a:lnTo>
                <a:lnTo>
                  <a:pt x="4156892" y="5802312"/>
                </a:lnTo>
                <a:lnTo>
                  <a:pt x="4177047" y="5840412"/>
                </a:lnTo>
                <a:lnTo>
                  <a:pt x="4197202" y="5876925"/>
                </a:lnTo>
                <a:lnTo>
                  <a:pt x="4217357" y="5915025"/>
                </a:lnTo>
                <a:lnTo>
                  <a:pt x="4234153" y="5956300"/>
                </a:lnTo>
                <a:lnTo>
                  <a:pt x="4249270" y="6003925"/>
                </a:lnTo>
                <a:lnTo>
                  <a:pt x="4261027" y="6056312"/>
                </a:lnTo>
                <a:lnTo>
                  <a:pt x="4269425" y="6113462"/>
                </a:lnTo>
                <a:lnTo>
                  <a:pt x="4272784" y="6183312"/>
                </a:lnTo>
                <a:lnTo>
                  <a:pt x="4269425" y="6251575"/>
                </a:lnTo>
                <a:lnTo>
                  <a:pt x="4261027" y="6311900"/>
                </a:lnTo>
                <a:lnTo>
                  <a:pt x="4249270" y="6361112"/>
                </a:lnTo>
                <a:lnTo>
                  <a:pt x="4234153" y="6407150"/>
                </a:lnTo>
                <a:lnTo>
                  <a:pt x="4217357" y="6448425"/>
                </a:lnTo>
                <a:lnTo>
                  <a:pt x="4198882" y="6488112"/>
                </a:lnTo>
                <a:lnTo>
                  <a:pt x="4180406" y="6523037"/>
                </a:lnTo>
                <a:lnTo>
                  <a:pt x="4160251" y="6561137"/>
                </a:lnTo>
                <a:lnTo>
                  <a:pt x="4140096" y="6597650"/>
                </a:lnTo>
                <a:lnTo>
                  <a:pt x="4123300" y="6640512"/>
                </a:lnTo>
                <a:lnTo>
                  <a:pt x="4106504" y="6683375"/>
                </a:lnTo>
                <a:lnTo>
                  <a:pt x="4096426" y="6735762"/>
                </a:lnTo>
                <a:lnTo>
                  <a:pt x="4088029" y="6791325"/>
                </a:lnTo>
                <a:lnTo>
                  <a:pt x="4082989" y="6858000"/>
                </a:lnTo>
                <a:lnTo>
                  <a:pt x="0" y="6858000"/>
                </a:lnTo>
                <a:close/>
              </a:path>
            </a:pathLst>
          </a:custGeom>
          <a:ln w="0">
            <a:noFill/>
            <a:prstDash val="solid"/>
            <a:round/>
            <a:headEnd/>
            <a:tailEnd/>
          </a:ln>
        </p:spPr>
        <p:txBody>
          <a:bodyPr/>
          <a:lstStyle/>
          <a:p>
            <a:endParaRPr lang="en-US" dirty="0"/>
          </a:p>
        </p:txBody>
      </p:sp>
      <p:sp>
        <p:nvSpPr>
          <p:cNvPr id="14" name="Freeform: Shape 13">
            <a:extLst>
              <a:ext uri="{FF2B5EF4-FFF2-40B4-BE49-F238E27FC236}">
                <a16:creationId xmlns:a16="http://schemas.microsoft.com/office/drawing/2014/main" id="{909E572F-9CDC-4214-9D42-FF00176495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17162" cy="6858000"/>
          </a:xfrm>
          <a:custGeom>
            <a:avLst/>
            <a:gdLst>
              <a:gd name="connsiteX0" fmla="*/ 4417162 w 4417162"/>
              <a:gd name="connsiteY0" fmla="*/ 0 h 6858000"/>
              <a:gd name="connsiteX1" fmla="*/ 334174 w 4417162"/>
              <a:gd name="connsiteY1" fmla="*/ 0 h 6858000"/>
              <a:gd name="connsiteX2" fmla="*/ 334173 w 4417162"/>
              <a:gd name="connsiteY2" fmla="*/ 0 h 6858000"/>
              <a:gd name="connsiteX3" fmla="*/ 189795 w 4417162"/>
              <a:gd name="connsiteY3" fmla="*/ 0 h 6858000"/>
              <a:gd name="connsiteX4" fmla="*/ 184756 w 4417162"/>
              <a:gd name="connsiteY4" fmla="*/ 66675 h 6858000"/>
              <a:gd name="connsiteX5" fmla="*/ 176358 w 4417162"/>
              <a:gd name="connsiteY5" fmla="*/ 122237 h 6858000"/>
              <a:gd name="connsiteX6" fmla="*/ 166281 w 4417162"/>
              <a:gd name="connsiteY6" fmla="*/ 174625 h 6858000"/>
              <a:gd name="connsiteX7" fmla="*/ 149485 w 4417162"/>
              <a:gd name="connsiteY7" fmla="*/ 217487 h 6858000"/>
              <a:gd name="connsiteX8" fmla="*/ 132689 w 4417162"/>
              <a:gd name="connsiteY8" fmla="*/ 260350 h 6858000"/>
              <a:gd name="connsiteX9" fmla="*/ 112534 w 4417162"/>
              <a:gd name="connsiteY9" fmla="*/ 296862 h 6858000"/>
              <a:gd name="connsiteX10" fmla="*/ 92379 w 4417162"/>
              <a:gd name="connsiteY10" fmla="*/ 334962 h 6858000"/>
              <a:gd name="connsiteX11" fmla="*/ 73903 w 4417162"/>
              <a:gd name="connsiteY11" fmla="*/ 369887 h 6858000"/>
              <a:gd name="connsiteX12" fmla="*/ 55427 w 4417162"/>
              <a:gd name="connsiteY12" fmla="*/ 409575 h 6858000"/>
              <a:gd name="connsiteX13" fmla="*/ 38632 w 4417162"/>
              <a:gd name="connsiteY13" fmla="*/ 450850 h 6858000"/>
              <a:gd name="connsiteX14" fmla="*/ 23515 w 4417162"/>
              <a:gd name="connsiteY14" fmla="*/ 496887 h 6858000"/>
              <a:gd name="connsiteX15" fmla="*/ 11758 w 4417162"/>
              <a:gd name="connsiteY15" fmla="*/ 546100 h 6858000"/>
              <a:gd name="connsiteX16" fmla="*/ 3359 w 4417162"/>
              <a:gd name="connsiteY16" fmla="*/ 606425 h 6858000"/>
              <a:gd name="connsiteX17" fmla="*/ 0 w 4417162"/>
              <a:gd name="connsiteY17" fmla="*/ 673100 h 6858000"/>
              <a:gd name="connsiteX18" fmla="*/ 3359 w 4417162"/>
              <a:gd name="connsiteY18" fmla="*/ 744537 h 6858000"/>
              <a:gd name="connsiteX19" fmla="*/ 11758 w 4417162"/>
              <a:gd name="connsiteY19" fmla="*/ 801687 h 6858000"/>
              <a:gd name="connsiteX20" fmla="*/ 23515 w 4417162"/>
              <a:gd name="connsiteY20" fmla="*/ 854075 h 6858000"/>
              <a:gd name="connsiteX21" fmla="*/ 38632 w 4417162"/>
              <a:gd name="connsiteY21" fmla="*/ 901700 h 6858000"/>
              <a:gd name="connsiteX22" fmla="*/ 55427 w 4417162"/>
              <a:gd name="connsiteY22" fmla="*/ 942975 h 6858000"/>
              <a:gd name="connsiteX23" fmla="*/ 75583 w 4417162"/>
              <a:gd name="connsiteY23" fmla="*/ 981075 h 6858000"/>
              <a:gd name="connsiteX24" fmla="*/ 95738 w 4417162"/>
              <a:gd name="connsiteY24" fmla="*/ 1017587 h 6858000"/>
              <a:gd name="connsiteX25" fmla="*/ 115893 w 4417162"/>
              <a:gd name="connsiteY25" fmla="*/ 1055687 h 6858000"/>
              <a:gd name="connsiteX26" fmla="*/ 134368 w 4417162"/>
              <a:gd name="connsiteY26" fmla="*/ 1095375 h 6858000"/>
              <a:gd name="connsiteX27" fmla="*/ 152844 w 4417162"/>
              <a:gd name="connsiteY27" fmla="*/ 1136650 h 6858000"/>
              <a:gd name="connsiteX28" fmla="*/ 167960 w 4417162"/>
              <a:gd name="connsiteY28" fmla="*/ 1182687 h 6858000"/>
              <a:gd name="connsiteX29" fmla="*/ 178038 w 4417162"/>
              <a:gd name="connsiteY29" fmla="*/ 1235075 h 6858000"/>
              <a:gd name="connsiteX30" fmla="*/ 188115 w 4417162"/>
              <a:gd name="connsiteY30" fmla="*/ 1295400 h 6858000"/>
              <a:gd name="connsiteX31" fmla="*/ 189795 w 4417162"/>
              <a:gd name="connsiteY31" fmla="*/ 1363662 h 6858000"/>
              <a:gd name="connsiteX32" fmla="*/ 188115 w 4417162"/>
              <a:gd name="connsiteY32" fmla="*/ 1431925 h 6858000"/>
              <a:gd name="connsiteX33" fmla="*/ 178038 w 4417162"/>
              <a:gd name="connsiteY33" fmla="*/ 1492250 h 6858000"/>
              <a:gd name="connsiteX34" fmla="*/ 167960 w 4417162"/>
              <a:gd name="connsiteY34" fmla="*/ 1544637 h 6858000"/>
              <a:gd name="connsiteX35" fmla="*/ 152844 w 4417162"/>
              <a:gd name="connsiteY35" fmla="*/ 1589087 h 6858000"/>
              <a:gd name="connsiteX36" fmla="*/ 134368 w 4417162"/>
              <a:gd name="connsiteY36" fmla="*/ 1631950 h 6858000"/>
              <a:gd name="connsiteX37" fmla="*/ 115893 w 4417162"/>
              <a:gd name="connsiteY37" fmla="*/ 1671637 h 6858000"/>
              <a:gd name="connsiteX38" fmla="*/ 95738 w 4417162"/>
              <a:gd name="connsiteY38" fmla="*/ 1708150 h 6858000"/>
              <a:gd name="connsiteX39" fmla="*/ 75583 w 4417162"/>
              <a:gd name="connsiteY39" fmla="*/ 1743075 h 6858000"/>
              <a:gd name="connsiteX40" fmla="*/ 55427 w 4417162"/>
              <a:gd name="connsiteY40" fmla="*/ 1782762 h 6858000"/>
              <a:gd name="connsiteX41" fmla="*/ 38632 w 4417162"/>
              <a:gd name="connsiteY41" fmla="*/ 1824037 h 6858000"/>
              <a:gd name="connsiteX42" fmla="*/ 23515 w 4417162"/>
              <a:gd name="connsiteY42" fmla="*/ 1870075 h 6858000"/>
              <a:gd name="connsiteX43" fmla="*/ 11758 w 4417162"/>
              <a:gd name="connsiteY43" fmla="*/ 1922462 h 6858000"/>
              <a:gd name="connsiteX44" fmla="*/ 3359 w 4417162"/>
              <a:gd name="connsiteY44" fmla="*/ 1982787 h 6858000"/>
              <a:gd name="connsiteX45" fmla="*/ 0 w 4417162"/>
              <a:gd name="connsiteY45" fmla="*/ 2051050 h 6858000"/>
              <a:gd name="connsiteX46" fmla="*/ 3359 w 4417162"/>
              <a:gd name="connsiteY46" fmla="*/ 2119312 h 6858000"/>
              <a:gd name="connsiteX47" fmla="*/ 11758 w 4417162"/>
              <a:gd name="connsiteY47" fmla="*/ 2179637 h 6858000"/>
              <a:gd name="connsiteX48" fmla="*/ 23515 w 4417162"/>
              <a:gd name="connsiteY48" fmla="*/ 2232025 h 6858000"/>
              <a:gd name="connsiteX49" fmla="*/ 38632 w 4417162"/>
              <a:gd name="connsiteY49" fmla="*/ 2278062 h 6858000"/>
              <a:gd name="connsiteX50" fmla="*/ 55427 w 4417162"/>
              <a:gd name="connsiteY50" fmla="*/ 2319337 h 6858000"/>
              <a:gd name="connsiteX51" fmla="*/ 75583 w 4417162"/>
              <a:gd name="connsiteY51" fmla="*/ 2359025 h 6858000"/>
              <a:gd name="connsiteX52" fmla="*/ 95738 w 4417162"/>
              <a:gd name="connsiteY52" fmla="*/ 2395537 h 6858000"/>
              <a:gd name="connsiteX53" fmla="*/ 115893 w 4417162"/>
              <a:gd name="connsiteY53" fmla="*/ 2433637 h 6858000"/>
              <a:gd name="connsiteX54" fmla="*/ 134368 w 4417162"/>
              <a:gd name="connsiteY54" fmla="*/ 2471737 h 6858000"/>
              <a:gd name="connsiteX55" fmla="*/ 152844 w 4417162"/>
              <a:gd name="connsiteY55" fmla="*/ 2513012 h 6858000"/>
              <a:gd name="connsiteX56" fmla="*/ 167960 w 4417162"/>
              <a:gd name="connsiteY56" fmla="*/ 2560637 h 6858000"/>
              <a:gd name="connsiteX57" fmla="*/ 178038 w 4417162"/>
              <a:gd name="connsiteY57" fmla="*/ 2613025 h 6858000"/>
              <a:gd name="connsiteX58" fmla="*/ 188115 w 4417162"/>
              <a:gd name="connsiteY58" fmla="*/ 2671762 h 6858000"/>
              <a:gd name="connsiteX59" fmla="*/ 189795 w 4417162"/>
              <a:gd name="connsiteY59" fmla="*/ 2741612 h 6858000"/>
              <a:gd name="connsiteX60" fmla="*/ 188115 w 4417162"/>
              <a:gd name="connsiteY60" fmla="*/ 2809875 h 6858000"/>
              <a:gd name="connsiteX61" fmla="*/ 178038 w 4417162"/>
              <a:gd name="connsiteY61" fmla="*/ 2868612 h 6858000"/>
              <a:gd name="connsiteX62" fmla="*/ 167960 w 4417162"/>
              <a:gd name="connsiteY62" fmla="*/ 2922587 h 6858000"/>
              <a:gd name="connsiteX63" fmla="*/ 152844 w 4417162"/>
              <a:gd name="connsiteY63" fmla="*/ 2967037 h 6858000"/>
              <a:gd name="connsiteX64" fmla="*/ 134368 w 4417162"/>
              <a:gd name="connsiteY64" fmla="*/ 3009900 h 6858000"/>
              <a:gd name="connsiteX65" fmla="*/ 115893 w 4417162"/>
              <a:gd name="connsiteY65" fmla="*/ 3046412 h 6858000"/>
              <a:gd name="connsiteX66" fmla="*/ 95738 w 4417162"/>
              <a:gd name="connsiteY66" fmla="*/ 3084512 h 6858000"/>
              <a:gd name="connsiteX67" fmla="*/ 75583 w 4417162"/>
              <a:gd name="connsiteY67" fmla="*/ 3121025 h 6858000"/>
              <a:gd name="connsiteX68" fmla="*/ 55427 w 4417162"/>
              <a:gd name="connsiteY68" fmla="*/ 3160712 h 6858000"/>
              <a:gd name="connsiteX69" fmla="*/ 38632 w 4417162"/>
              <a:gd name="connsiteY69" fmla="*/ 3201987 h 6858000"/>
              <a:gd name="connsiteX70" fmla="*/ 23515 w 4417162"/>
              <a:gd name="connsiteY70" fmla="*/ 3248025 h 6858000"/>
              <a:gd name="connsiteX71" fmla="*/ 11758 w 4417162"/>
              <a:gd name="connsiteY71" fmla="*/ 3300412 h 6858000"/>
              <a:gd name="connsiteX72" fmla="*/ 3359 w 4417162"/>
              <a:gd name="connsiteY72" fmla="*/ 3360737 h 6858000"/>
              <a:gd name="connsiteX73" fmla="*/ 0 w 4417162"/>
              <a:gd name="connsiteY73" fmla="*/ 3427412 h 6858000"/>
              <a:gd name="connsiteX74" fmla="*/ 3359 w 4417162"/>
              <a:gd name="connsiteY74" fmla="*/ 3497262 h 6858000"/>
              <a:gd name="connsiteX75" fmla="*/ 11758 w 4417162"/>
              <a:gd name="connsiteY75" fmla="*/ 3557587 h 6858000"/>
              <a:gd name="connsiteX76" fmla="*/ 23515 w 4417162"/>
              <a:gd name="connsiteY76" fmla="*/ 3609975 h 6858000"/>
              <a:gd name="connsiteX77" fmla="*/ 38632 w 4417162"/>
              <a:gd name="connsiteY77" fmla="*/ 3656012 h 6858000"/>
              <a:gd name="connsiteX78" fmla="*/ 55427 w 4417162"/>
              <a:gd name="connsiteY78" fmla="*/ 3697287 h 6858000"/>
              <a:gd name="connsiteX79" fmla="*/ 75583 w 4417162"/>
              <a:gd name="connsiteY79" fmla="*/ 3736975 h 6858000"/>
              <a:gd name="connsiteX80" fmla="*/ 115893 w 4417162"/>
              <a:gd name="connsiteY80" fmla="*/ 3811587 h 6858000"/>
              <a:gd name="connsiteX81" fmla="*/ 134368 w 4417162"/>
              <a:gd name="connsiteY81" fmla="*/ 3848100 h 6858000"/>
              <a:gd name="connsiteX82" fmla="*/ 152844 w 4417162"/>
              <a:gd name="connsiteY82" fmla="*/ 3890962 h 6858000"/>
              <a:gd name="connsiteX83" fmla="*/ 167960 w 4417162"/>
              <a:gd name="connsiteY83" fmla="*/ 3935412 h 6858000"/>
              <a:gd name="connsiteX84" fmla="*/ 178038 w 4417162"/>
              <a:gd name="connsiteY84" fmla="*/ 3987800 h 6858000"/>
              <a:gd name="connsiteX85" fmla="*/ 188115 w 4417162"/>
              <a:gd name="connsiteY85" fmla="*/ 4048125 h 6858000"/>
              <a:gd name="connsiteX86" fmla="*/ 189795 w 4417162"/>
              <a:gd name="connsiteY86" fmla="*/ 4116387 h 6858000"/>
              <a:gd name="connsiteX87" fmla="*/ 188115 w 4417162"/>
              <a:gd name="connsiteY87" fmla="*/ 4186237 h 6858000"/>
              <a:gd name="connsiteX88" fmla="*/ 178038 w 4417162"/>
              <a:gd name="connsiteY88" fmla="*/ 4244975 h 6858000"/>
              <a:gd name="connsiteX89" fmla="*/ 167960 w 4417162"/>
              <a:gd name="connsiteY89" fmla="*/ 4297362 h 6858000"/>
              <a:gd name="connsiteX90" fmla="*/ 152844 w 4417162"/>
              <a:gd name="connsiteY90" fmla="*/ 4343400 h 6858000"/>
              <a:gd name="connsiteX91" fmla="*/ 134368 w 4417162"/>
              <a:gd name="connsiteY91" fmla="*/ 4386262 h 6858000"/>
              <a:gd name="connsiteX92" fmla="*/ 115893 w 4417162"/>
              <a:gd name="connsiteY92" fmla="*/ 4424362 h 6858000"/>
              <a:gd name="connsiteX93" fmla="*/ 75583 w 4417162"/>
              <a:gd name="connsiteY93" fmla="*/ 4498975 h 6858000"/>
              <a:gd name="connsiteX94" fmla="*/ 55427 w 4417162"/>
              <a:gd name="connsiteY94" fmla="*/ 4537075 h 6858000"/>
              <a:gd name="connsiteX95" fmla="*/ 38632 w 4417162"/>
              <a:gd name="connsiteY95" fmla="*/ 4579937 h 6858000"/>
              <a:gd name="connsiteX96" fmla="*/ 23515 w 4417162"/>
              <a:gd name="connsiteY96" fmla="*/ 4625975 h 6858000"/>
              <a:gd name="connsiteX97" fmla="*/ 11758 w 4417162"/>
              <a:gd name="connsiteY97" fmla="*/ 4678362 h 6858000"/>
              <a:gd name="connsiteX98" fmla="*/ 3359 w 4417162"/>
              <a:gd name="connsiteY98" fmla="*/ 4738687 h 6858000"/>
              <a:gd name="connsiteX99" fmla="*/ 0 w 4417162"/>
              <a:gd name="connsiteY99" fmla="*/ 4806950 h 6858000"/>
              <a:gd name="connsiteX100" fmla="*/ 3359 w 4417162"/>
              <a:gd name="connsiteY100" fmla="*/ 4875212 h 6858000"/>
              <a:gd name="connsiteX101" fmla="*/ 11758 w 4417162"/>
              <a:gd name="connsiteY101" fmla="*/ 4935537 h 6858000"/>
              <a:gd name="connsiteX102" fmla="*/ 23515 w 4417162"/>
              <a:gd name="connsiteY102" fmla="*/ 4987925 h 6858000"/>
              <a:gd name="connsiteX103" fmla="*/ 38632 w 4417162"/>
              <a:gd name="connsiteY103" fmla="*/ 5033962 h 6858000"/>
              <a:gd name="connsiteX104" fmla="*/ 55427 w 4417162"/>
              <a:gd name="connsiteY104" fmla="*/ 5075237 h 6858000"/>
              <a:gd name="connsiteX105" fmla="*/ 75583 w 4417162"/>
              <a:gd name="connsiteY105" fmla="*/ 5114925 h 6858000"/>
              <a:gd name="connsiteX106" fmla="*/ 95738 w 4417162"/>
              <a:gd name="connsiteY106" fmla="*/ 5149850 h 6858000"/>
              <a:gd name="connsiteX107" fmla="*/ 115893 w 4417162"/>
              <a:gd name="connsiteY107" fmla="*/ 5186362 h 6858000"/>
              <a:gd name="connsiteX108" fmla="*/ 134368 w 4417162"/>
              <a:gd name="connsiteY108" fmla="*/ 5226050 h 6858000"/>
              <a:gd name="connsiteX109" fmla="*/ 152844 w 4417162"/>
              <a:gd name="connsiteY109" fmla="*/ 5268912 h 6858000"/>
              <a:gd name="connsiteX110" fmla="*/ 167960 w 4417162"/>
              <a:gd name="connsiteY110" fmla="*/ 5313362 h 6858000"/>
              <a:gd name="connsiteX111" fmla="*/ 178038 w 4417162"/>
              <a:gd name="connsiteY111" fmla="*/ 5365750 h 6858000"/>
              <a:gd name="connsiteX112" fmla="*/ 188115 w 4417162"/>
              <a:gd name="connsiteY112" fmla="*/ 5426075 h 6858000"/>
              <a:gd name="connsiteX113" fmla="*/ 189795 w 4417162"/>
              <a:gd name="connsiteY113" fmla="*/ 5494337 h 6858000"/>
              <a:gd name="connsiteX114" fmla="*/ 188115 w 4417162"/>
              <a:gd name="connsiteY114" fmla="*/ 5562600 h 6858000"/>
              <a:gd name="connsiteX115" fmla="*/ 178038 w 4417162"/>
              <a:gd name="connsiteY115" fmla="*/ 5622925 h 6858000"/>
              <a:gd name="connsiteX116" fmla="*/ 167960 w 4417162"/>
              <a:gd name="connsiteY116" fmla="*/ 5675312 h 6858000"/>
              <a:gd name="connsiteX117" fmla="*/ 152844 w 4417162"/>
              <a:gd name="connsiteY117" fmla="*/ 5721350 h 6858000"/>
              <a:gd name="connsiteX118" fmla="*/ 134368 w 4417162"/>
              <a:gd name="connsiteY118" fmla="*/ 5762625 h 6858000"/>
              <a:gd name="connsiteX119" fmla="*/ 115893 w 4417162"/>
              <a:gd name="connsiteY119" fmla="*/ 5802312 h 6858000"/>
              <a:gd name="connsiteX120" fmla="*/ 95738 w 4417162"/>
              <a:gd name="connsiteY120" fmla="*/ 5840412 h 6858000"/>
              <a:gd name="connsiteX121" fmla="*/ 75583 w 4417162"/>
              <a:gd name="connsiteY121" fmla="*/ 5876925 h 6858000"/>
              <a:gd name="connsiteX122" fmla="*/ 55427 w 4417162"/>
              <a:gd name="connsiteY122" fmla="*/ 5915025 h 6858000"/>
              <a:gd name="connsiteX123" fmla="*/ 38632 w 4417162"/>
              <a:gd name="connsiteY123" fmla="*/ 5956300 h 6858000"/>
              <a:gd name="connsiteX124" fmla="*/ 23515 w 4417162"/>
              <a:gd name="connsiteY124" fmla="*/ 6003925 h 6858000"/>
              <a:gd name="connsiteX125" fmla="*/ 11758 w 4417162"/>
              <a:gd name="connsiteY125" fmla="*/ 6056312 h 6858000"/>
              <a:gd name="connsiteX126" fmla="*/ 3359 w 4417162"/>
              <a:gd name="connsiteY126" fmla="*/ 6113462 h 6858000"/>
              <a:gd name="connsiteX127" fmla="*/ 0 w 4417162"/>
              <a:gd name="connsiteY127" fmla="*/ 6183312 h 6858000"/>
              <a:gd name="connsiteX128" fmla="*/ 3359 w 4417162"/>
              <a:gd name="connsiteY128" fmla="*/ 6251575 h 6858000"/>
              <a:gd name="connsiteX129" fmla="*/ 11758 w 4417162"/>
              <a:gd name="connsiteY129" fmla="*/ 6311900 h 6858000"/>
              <a:gd name="connsiteX130" fmla="*/ 23515 w 4417162"/>
              <a:gd name="connsiteY130" fmla="*/ 6361112 h 6858000"/>
              <a:gd name="connsiteX131" fmla="*/ 38632 w 4417162"/>
              <a:gd name="connsiteY131" fmla="*/ 6407150 h 6858000"/>
              <a:gd name="connsiteX132" fmla="*/ 55427 w 4417162"/>
              <a:gd name="connsiteY132" fmla="*/ 6448425 h 6858000"/>
              <a:gd name="connsiteX133" fmla="*/ 73903 w 4417162"/>
              <a:gd name="connsiteY133" fmla="*/ 6488112 h 6858000"/>
              <a:gd name="connsiteX134" fmla="*/ 92379 w 4417162"/>
              <a:gd name="connsiteY134" fmla="*/ 6523037 h 6858000"/>
              <a:gd name="connsiteX135" fmla="*/ 112534 w 4417162"/>
              <a:gd name="connsiteY135" fmla="*/ 6561137 h 6858000"/>
              <a:gd name="connsiteX136" fmla="*/ 132689 w 4417162"/>
              <a:gd name="connsiteY136" fmla="*/ 6597650 h 6858000"/>
              <a:gd name="connsiteX137" fmla="*/ 149485 w 4417162"/>
              <a:gd name="connsiteY137" fmla="*/ 6640512 h 6858000"/>
              <a:gd name="connsiteX138" fmla="*/ 166281 w 4417162"/>
              <a:gd name="connsiteY138" fmla="*/ 6683375 h 6858000"/>
              <a:gd name="connsiteX139" fmla="*/ 176358 w 4417162"/>
              <a:gd name="connsiteY139" fmla="*/ 6735762 h 6858000"/>
              <a:gd name="connsiteX140" fmla="*/ 184756 w 4417162"/>
              <a:gd name="connsiteY140" fmla="*/ 6791325 h 6858000"/>
              <a:gd name="connsiteX141" fmla="*/ 189795 w 4417162"/>
              <a:gd name="connsiteY141" fmla="*/ 6858000 h 6858000"/>
              <a:gd name="connsiteX142" fmla="*/ 334173 w 4417162"/>
              <a:gd name="connsiteY142" fmla="*/ 6858000 h 6858000"/>
              <a:gd name="connsiteX143" fmla="*/ 334174 w 4417162"/>
              <a:gd name="connsiteY143" fmla="*/ 6858000 h 6858000"/>
              <a:gd name="connsiteX144" fmla="*/ 4417162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4417162" y="0"/>
                </a:move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4417162"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itle 2">
            <a:extLst>
              <a:ext uri="{FF2B5EF4-FFF2-40B4-BE49-F238E27FC236}">
                <a16:creationId xmlns:a16="http://schemas.microsoft.com/office/drawing/2014/main" id="{29086DD3-F41C-89E2-746C-38BB608950E0}"/>
              </a:ext>
            </a:extLst>
          </p:cNvPr>
          <p:cNvSpPr>
            <a:spLocks noGrp="1"/>
          </p:cNvSpPr>
          <p:nvPr>
            <p:ph type="title"/>
          </p:nvPr>
        </p:nvSpPr>
        <p:spPr>
          <a:xfrm>
            <a:off x="457201" y="723406"/>
            <a:ext cx="3234018" cy="3826728"/>
          </a:xfrm>
        </p:spPr>
        <p:txBody>
          <a:bodyPr vert="horz" lIns="91440" tIns="45720" rIns="91440" bIns="45720" rtlCol="0" anchor="b">
            <a:normAutofit/>
          </a:bodyPr>
          <a:lstStyle/>
          <a:p>
            <a:pPr algn="ctr"/>
            <a:r>
              <a:rPr lang="en-US" sz="6400" kern="1200" dirty="0">
                <a:solidFill>
                  <a:schemeClr val="tx1"/>
                </a:solidFill>
                <a:latin typeface="+mj-lt"/>
                <a:ea typeface="+mj-ea"/>
                <a:cs typeface="+mj-cs"/>
              </a:rPr>
              <a:t>Non-Fabric Material</a:t>
            </a:r>
          </a:p>
        </p:txBody>
      </p:sp>
      <p:pic>
        <p:nvPicPr>
          <p:cNvPr id="2" name="Picture 1">
            <a:extLst>
              <a:ext uri="{FF2B5EF4-FFF2-40B4-BE49-F238E27FC236}">
                <a16:creationId xmlns:a16="http://schemas.microsoft.com/office/drawing/2014/main" id="{0F40E95B-CA2F-FFF1-32BC-3AF7AA58FDE0}"/>
              </a:ext>
            </a:extLst>
          </p:cNvPr>
          <p:cNvPicPr>
            <a:picLocks noChangeAspect="1"/>
          </p:cNvPicPr>
          <p:nvPr/>
        </p:nvPicPr>
        <p:blipFill>
          <a:blip r:embed="rId2"/>
          <a:stretch>
            <a:fillRect/>
          </a:stretch>
        </p:blipFill>
        <p:spPr>
          <a:xfrm>
            <a:off x="4584741" y="2006600"/>
            <a:ext cx="7446328" cy="2904067"/>
          </a:xfrm>
          <a:prstGeom prst="rect">
            <a:avLst/>
          </a:prstGeom>
        </p:spPr>
      </p:pic>
    </p:spTree>
    <p:extLst>
      <p:ext uri="{BB962C8B-B14F-4D97-AF65-F5344CB8AC3E}">
        <p14:creationId xmlns:p14="http://schemas.microsoft.com/office/powerpoint/2010/main" val="2670986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07BDA-6AA3-4397-F21F-BDA4DC1880D9}"/>
              </a:ext>
            </a:extLst>
          </p:cNvPr>
          <p:cNvSpPr>
            <a:spLocks noGrp="1"/>
          </p:cNvSpPr>
          <p:nvPr>
            <p:ph type="title"/>
          </p:nvPr>
        </p:nvSpPr>
        <p:spPr/>
        <p:txBody>
          <a:bodyPr/>
          <a:lstStyle/>
          <a:p>
            <a:r>
              <a:rPr lang="en-US" dirty="0"/>
              <a:t>RNK Stabilizer Guides</a:t>
            </a:r>
          </a:p>
        </p:txBody>
      </p:sp>
      <p:sp>
        <p:nvSpPr>
          <p:cNvPr id="3" name="Content Placeholder 2">
            <a:extLst>
              <a:ext uri="{FF2B5EF4-FFF2-40B4-BE49-F238E27FC236}">
                <a16:creationId xmlns:a16="http://schemas.microsoft.com/office/drawing/2014/main" id="{BFC93603-9F43-F181-569A-FCA223F48C9A}"/>
              </a:ext>
            </a:extLst>
          </p:cNvPr>
          <p:cNvSpPr>
            <a:spLocks noGrp="1"/>
          </p:cNvSpPr>
          <p:nvPr>
            <p:ph idx="1"/>
          </p:nvPr>
        </p:nvSpPr>
        <p:spPr>
          <a:xfrm>
            <a:off x="838200" y="1526344"/>
            <a:ext cx="10515600" cy="5155809"/>
          </a:xfrm>
        </p:spPr>
        <p:txBody>
          <a:bodyPr>
            <a:normAutofit fontScale="70000" lnSpcReduction="20000"/>
          </a:bodyPr>
          <a:lstStyle/>
          <a:p>
            <a:pPr marL="0" indent="0">
              <a:buNone/>
            </a:pPr>
            <a:r>
              <a:rPr lang="en-US" dirty="0"/>
              <a:t>Stabilizer Workbook:  </a:t>
            </a:r>
          </a:p>
          <a:p>
            <a:pPr marL="0" indent="0">
              <a:buNone/>
            </a:pPr>
            <a:r>
              <a:rPr lang="en-US" dirty="0">
                <a:hlinkClick r:id="rId2"/>
              </a:rPr>
              <a:t>https://www.rnkdistributing.com/resources/workbooks-guides/FlorianiWorkbookStabilizer.pdf</a:t>
            </a:r>
            <a:endParaRPr lang="en-US" dirty="0"/>
          </a:p>
          <a:p>
            <a:pPr marL="0" indent="0">
              <a:buNone/>
            </a:pPr>
            <a:endParaRPr lang="en-US" dirty="0"/>
          </a:p>
          <a:p>
            <a:pPr marL="0" indent="0">
              <a:buNone/>
            </a:pPr>
            <a:r>
              <a:rPr lang="en-US" dirty="0"/>
              <a:t>Stabilizer Recommendations:</a:t>
            </a:r>
          </a:p>
          <a:p>
            <a:pPr marL="0" indent="0">
              <a:buNone/>
            </a:pPr>
            <a:r>
              <a:rPr lang="en-US" dirty="0">
                <a:hlinkClick r:id="rId3"/>
              </a:rPr>
              <a:t>https://www.rnkdistributing.com/resources/workbooks-guides/floriani-stabilizer-guide.pdf</a:t>
            </a:r>
            <a:endParaRPr lang="en-US" dirty="0"/>
          </a:p>
          <a:p>
            <a:pPr marL="0" indent="0">
              <a:buNone/>
            </a:pPr>
            <a:endParaRPr lang="en-US" dirty="0"/>
          </a:p>
          <a:p>
            <a:pPr marL="0" indent="0">
              <a:buNone/>
            </a:pPr>
            <a:r>
              <a:rPr lang="en-US" dirty="0"/>
              <a:t>Stabilizer Trouble Shooting:</a:t>
            </a:r>
          </a:p>
          <a:p>
            <a:pPr marL="0" indent="0">
              <a:buNone/>
            </a:pPr>
            <a:r>
              <a:rPr lang="en-US" dirty="0">
                <a:hlinkClick r:id="rId4"/>
              </a:rPr>
              <a:t>https://www.rnkdistributing.com/resources/workbooks-guides/Stabilizer-Trouble-Shooting.pdf</a:t>
            </a:r>
            <a:endParaRPr lang="en-US" dirty="0"/>
          </a:p>
          <a:p>
            <a:pPr marL="0" indent="0">
              <a:buNone/>
            </a:pPr>
            <a:endParaRPr lang="en-US" dirty="0"/>
          </a:p>
          <a:p>
            <a:pPr marL="0" indent="0">
              <a:buNone/>
            </a:pPr>
            <a:r>
              <a:rPr lang="en-US" dirty="0"/>
              <a:t>Quilt Reference Guide:</a:t>
            </a:r>
          </a:p>
          <a:p>
            <a:pPr marL="0" indent="0">
              <a:buNone/>
            </a:pPr>
            <a:r>
              <a:rPr lang="en-US" dirty="0">
                <a:hlinkClick r:id="rId5"/>
              </a:rPr>
              <a:t>https://www.rnkdistributing.com/resources/workbooks-guides/quilters-guide.pdf</a:t>
            </a:r>
            <a:endParaRPr lang="en-US" dirty="0"/>
          </a:p>
          <a:p>
            <a:pPr marL="0" indent="0">
              <a:buNone/>
            </a:pPr>
            <a:endParaRPr lang="en-US" dirty="0"/>
          </a:p>
          <a:p>
            <a:pPr marL="0" indent="0">
              <a:buNone/>
            </a:pPr>
            <a:r>
              <a:rPr lang="en-US" dirty="0"/>
              <a:t>Embroidery Terms:</a:t>
            </a:r>
          </a:p>
          <a:p>
            <a:pPr marL="0" indent="0">
              <a:buNone/>
            </a:pPr>
            <a:r>
              <a:rPr lang="en-US" dirty="0">
                <a:hlinkClick r:id="rId6"/>
              </a:rPr>
              <a:t>https://www.rnkdistributing.com/resources/workbooks-guides/EmbroideryTerms.pdf</a:t>
            </a:r>
            <a:endParaRPr lang="en-US" dirty="0"/>
          </a:p>
          <a:p>
            <a:pPr marL="0" indent="0">
              <a:buNone/>
            </a:pPr>
            <a:endParaRPr lang="en-US" dirty="0"/>
          </a:p>
        </p:txBody>
      </p:sp>
    </p:spTree>
    <p:extLst>
      <p:ext uri="{BB962C8B-B14F-4D97-AF65-F5344CB8AC3E}">
        <p14:creationId xmlns:p14="http://schemas.microsoft.com/office/powerpoint/2010/main" val="16382422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920C9-0B67-9F7C-DB0A-F318DCD7E618}"/>
              </a:ext>
            </a:extLst>
          </p:cNvPr>
          <p:cNvSpPr>
            <a:spLocks noGrp="1"/>
          </p:cNvSpPr>
          <p:nvPr>
            <p:ph type="title"/>
          </p:nvPr>
        </p:nvSpPr>
        <p:spPr/>
        <p:txBody>
          <a:bodyPr/>
          <a:lstStyle/>
          <a:p>
            <a:pPr algn="ctr"/>
            <a:r>
              <a:rPr lang="en-US" b="1" dirty="0"/>
              <a:t>Save 2 Sew</a:t>
            </a:r>
          </a:p>
        </p:txBody>
      </p:sp>
      <p:sp>
        <p:nvSpPr>
          <p:cNvPr id="3" name="Content Placeholder 2">
            <a:extLst>
              <a:ext uri="{FF2B5EF4-FFF2-40B4-BE49-F238E27FC236}">
                <a16:creationId xmlns:a16="http://schemas.microsoft.com/office/drawing/2014/main" id="{3D44909C-1BA7-3644-7BE9-1F09F4C22DB8}"/>
              </a:ext>
            </a:extLst>
          </p:cNvPr>
          <p:cNvSpPr>
            <a:spLocks noGrp="1"/>
          </p:cNvSpPr>
          <p:nvPr>
            <p:ph idx="1"/>
          </p:nvPr>
        </p:nvSpPr>
        <p:spPr/>
        <p:txBody>
          <a:bodyPr/>
          <a:lstStyle/>
          <a:p>
            <a:r>
              <a:rPr lang="en-US" dirty="0"/>
              <a:t>Use Save2Sew for stabilization recommendations</a:t>
            </a:r>
          </a:p>
        </p:txBody>
      </p:sp>
    </p:spTree>
    <p:extLst>
      <p:ext uri="{BB962C8B-B14F-4D97-AF65-F5344CB8AC3E}">
        <p14:creationId xmlns:p14="http://schemas.microsoft.com/office/powerpoint/2010/main" val="24254842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02913-3AB4-16BB-A50A-59943F554710}"/>
              </a:ext>
            </a:extLst>
          </p:cNvPr>
          <p:cNvSpPr>
            <a:spLocks noGrp="1"/>
          </p:cNvSpPr>
          <p:nvPr>
            <p:ph type="title"/>
          </p:nvPr>
        </p:nvSpPr>
        <p:spPr/>
        <p:txBody>
          <a:bodyPr/>
          <a:lstStyle/>
          <a:p>
            <a:pPr algn="ctr"/>
            <a:r>
              <a:rPr lang="en-US" b="1" dirty="0"/>
              <a:t>Thanks For Watching</a:t>
            </a:r>
          </a:p>
        </p:txBody>
      </p:sp>
      <p:sp>
        <p:nvSpPr>
          <p:cNvPr id="3" name="Content Placeholder 2">
            <a:extLst>
              <a:ext uri="{FF2B5EF4-FFF2-40B4-BE49-F238E27FC236}">
                <a16:creationId xmlns:a16="http://schemas.microsoft.com/office/drawing/2014/main" id="{31A9C061-9ADA-68BC-B043-3EEA1C8B20C9}"/>
              </a:ext>
            </a:extLst>
          </p:cNvPr>
          <p:cNvSpPr>
            <a:spLocks noGrp="1"/>
          </p:cNvSpPr>
          <p:nvPr>
            <p:ph idx="1"/>
          </p:nvPr>
        </p:nvSpPr>
        <p:spPr/>
        <p:txBody>
          <a:bodyPr/>
          <a:lstStyle/>
          <a:p>
            <a:pPr marL="0" indent="0">
              <a:buNone/>
            </a:pPr>
            <a:r>
              <a:rPr lang="en-US" dirty="0"/>
              <a:t>Next Month’s Topic: Recipes for Success </a:t>
            </a:r>
          </a:p>
        </p:txBody>
      </p:sp>
    </p:spTree>
    <p:extLst>
      <p:ext uri="{BB962C8B-B14F-4D97-AF65-F5344CB8AC3E}">
        <p14:creationId xmlns:p14="http://schemas.microsoft.com/office/powerpoint/2010/main" val="4000170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E544E-218B-A053-5083-91CD84A38562}"/>
              </a:ext>
            </a:extLst>
          </p:cNvPr>
          <p:cNvSpPr>
            <a:spLocks noGrp="1"/>
          </p:cNvSpPr>
          <p:nvPr>
            <p:ph type="title"/>
          </p:nvPr>
        </p:nvSpPr>
        <p:spPr/>
        <p:txBody>
          <a:bodyPr/>
          <a:lstStyle/>
          <a:p>
            <a:pPr algn="ctr"/>
            <a:r>
              <a:rPr lang="en-US" b="1" dirty="0"/>
              <a:t>Fabrics</a:t>
            </a:r>
          </a:p>
        </p:txBody>
      </p:sp>
      <p:sp>
        <p:nvSpPr>
          <p:cNvPr id="3" name="Content Placeholder 2">
            <a:extLst>
              <a:ext uri="{FF2B5EF4-FFF2-40B4-BE49-F238E27FC236}">
                <a16:creationId xmlns:a16="http://schemas.microsoft.com/office/drawing/2014/main" id="{A6899423-34BB-A406-D8B1-6C894C6BBA0B}"/>
              </a:ext>
            </a:extLst>
          </p:cNvPr>
          <p:cNvSpPr>
            <a:spLocks noGrp="1"/>
          </p:cNvSpPr>
          <p:nvPr>
            <p:ph idx="1"/>
          </p:nvPr>
        </p:nvSpPr>
        <p:spPr/>
        <p:txBody>
          <a:bodyPr/>
          <a:lstStyle/>
          <a:p>
            <a:r>
              <a:rPr lang="en-US" dirty="0"/>
              <a:t>How fabrics dictate stabilizer and design properties</a:t>
            </a:r>
          </a:p>
          <a:p>
            <a:r>
              <a:rPr lang="en-US" dirty="0"/>
              <a:t>Categories of fabrics</a:t>
            </a:r>
          </a:p>
          <a:p>
            <a:r>
              <a:rPr lang="en-US" dirty="0"/>
              <a:t>Fabric Stabilizer Guide</a:t>
            </a:r>
          </a:p>
        </p:txBody>
      </p:sp>
    </p:spTree>
    <p:extLst>
      <p:ext uri="{BB962C8B-B14F-4D97-AF65-F5344CB8AC3E}">
        <p14:creationId xmlns:p14="http://schemas.microsoft.com/office/powerpoint/2010/main" val="3724132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144FF-3569-FD4A-886A-32B8AF137F73}"/>
              </a:ext>
            </a:extLst>
          </p:cNvPr>
          <p:cNvSpPr>
            <a:spLocks noGrp="1"/>
          </p:cNvSpPr>
          <p:nvPr>
            <p:ph type="title"/>
          </p:nvPr>
        </p:nvSpPr>
        <p:spPr/>
        <p:txBody>
          <a:bodyPr/>
          <a:lstStyle/>
          <a:p>
            <a:pPr algn="ctr"/>
            <a:r>
              <a:rPr lang="en-US" b="1" dirty="0"/>
              <a:t>Fabrics Role</a:t>
            </a:r>
          </a:p>
        </p:txBody>
      </p:sp>
      <p:sp>
        <p:nvSpPr>
          <p:cNvPr id="3" name="Content Placeholder 2">
            <a:extLst>
              <a:ext uri="{FF2B5EF4-FFF2-40B4-BE49-F238E27FC236}">
                <a16:creationId xmlns:a16="http://schemas.microsoft.com/office/drawing/2014/main" id="{CCEA0058-014F-6259-4ED3-CDAB9F45CD55}"/>
              </a:ext>
            </a:extLst>
          </p:cNvPr>
          <p:cNvSpPr>
            <a:spLocks noGrp="1"/>
          </p:cNvSpPr>
          <p:nvPr>
            <p:ph idx="1"/>
          </p:nvPr>
        </p:nvSpPr>
        <p:spPr>
          <a:xfrm>
            <a:off x="87198" y="2336872"/>
            <a:ext cx="4077030" cy="4187495"/>
          </a:xfrm>
        </p:spPr>
        <p:txBody>
          <a:bodyPr>
            <a:normAutofit lnSpcReduction="10000"/>
          </a:bodyPr>
          <a:lstStyle/>
          <a:p>
            <a:pPr marL="0" indent="0" algn="ctr">
              <a:buNone/>
            </a:pPr>
            <a:r>
              <a:rPr lang="en-US" dirty="0"/>
              <a:t>Underlay, density, stitch length, stitch direction, needle to use, and stabilizer are all determined by the fabric you are stitching the design onto.</a:t>
            </a:r>
          </a:p>
          <a:p>
            <a:pPr marL="0" indent="0" algn="ctr">
              <a:buNone/>
            </a:pPr>
            <a:endParaRPr lang="en-US" dirty="0"/>
          </a:p>
          <a:p>
            <a:pPr marL="0" indent="0" algn="ctr">
              <a:buNone/>
            </a:pPr>
            <a:r>
              <a:rPr lang="en-US" i="1" dirty="0"/>
              <a:t>the fabric is the most important component to the embroidery process</a:t>
            </a:r>
            <a:endParaRPr lang="en-US" dirty="0"/>
          </a:p>
          <a:p>
            <a:endParaRPr lang="en-US" dirty="0"/>
          </a:p>
        </p:txBody>
      </p:sp>
      <p:graphicFrame>
        <p:nvGraphicFramePr>
          <p:cNvPr id="4" name="Table 3">
            <a:extLst>
              <a:ext uri="{FF2B5EF4-FFF2-40B4-BE49-F238E27FC236}">
                <a16:creationId xmlns:a16="http://schemas.microsoft.com/office/drawing/2014/main" id="{52A6CF94-AF9B-2958-73F7-BFC82373C596}"/>
              </a:ext>
            </a:extLst>
          </p:cNvPr>
          <p:cNvGraphicFramePr>
            <a:graphicFrameLocks noGrp="1"/>
          </p:cNvGraphicFramePr>
          <p:nvPr>
            <p:extLst>
              <p:ext uri="{D42A27DB-BD31-4B8C-83A1-F6EECF244321}">
                <p14:modId xmlns:p14="http://schemas.microsoft.com/office/powerpoint/2010/main" val="3757559869"/>
              </p:ext>
            </p:extLst>
          </p:nvPr>
        </p:nvGraphicFramePr>
        <p:xfrm>
          <a:off x="4361546" y="2336871"/>
          <a:ext cx="7743256" cy="4187495"/>
        </p:xfrm>
        <a:graphic>
          <a:graphicData uri="http://schemas.openxmlformats.org/drawingml/2006/table">
            <a:tbl>
              <a:tblPr/>
              <a:tblGrid>
                <a:gridCol w="1235344">
                  <a:extLst>
                    <a:ext uri="{9D8B030D-6E8A-4147-A177-3AD203B41FA5}">
                      <a16:colId xmlns:a16="http://schemas.microsoft.com/office/drawing/2014/main" val="4022194651"/>
                    </a:ext>
                  </a:extLst>
                </a:gridCol>
                <a:gridCol w="6507912">
                  <a:extLst>
                    <a:ext uri="{9D8B030D-6E8A-4147-A177-3AD203B41FA5}">
                      <a16:colId xmlns:a16="http://schemas.microsoft.com/office/drawing/2014/main" val="2580931390"/>
                    </a:ext>
                  </a:extLst>
                </a:gridCol>
              </a:tblGrid>
              <a:tr h="429842">
                <a:tc>
                  <a:txBody>
                    <a:bodyPr/>
                    <a:lstStyle/>
                    <a:p>
                      <a:pPr marL="0" marR="0" fontAlgn="t">
                        <a:spcBef>
                          <a:spcPts val="0"/>
                        </a:spcBef>
                        <a:spcAft>
                          <a:spcPts val="0"/>
                        </a:spcAft>
                      </a:pPr>
                      <a:r>
                        <a:rPr lang="en-US" sz="16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600">
                          <a:effectLst/>
                          <a:latin typeface="Calibri" panose="020F0502020204030204" pitchFamily="34" charset="0"/>
                        </a:rPr>
                        <a:t>What we do to accommodate for the fabric</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937591749"/>
                  </a:ext>
                </a:extLst>
              </a:tr>
              <a:tr h="1303392">
                <a:tc>
                  <a:txBody>
                    <a:bodyPr/>
                    <a:lstStyle/>
                    <a:p>
                      <a:pPr marL="0" marR="0" fontAlgn="t">
                        <a:spcBef>
                          <a:spcPts val="0"/>
                        </a:spcBef>
                        <a:spcAft>
                          <a:spcPts val="0"/>
                        </a:spcAft>
                      </a:pPr>
                      <a:r>
                        <a:rPr lang="en-US" sz="1600">
                          <a:effectLst/>
                          <a:latin typeface="Calibri" panose="020F0502020204030204" pitchFamily="34" charset="0"/>
                        </a:rPr>
                        <a:t>Design</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600" dirty="0">
                          <a:effectLst/>
                          <a:latin typeface="Calibri" panose="020F0502020204030204" pitchFamily="34" charset="0"/>
                        </a:rPr>
                        <a:t>We modify the properties (stitch length, density, underlay, push and pull compensation) of each object in the design that work best for the fabric we will be embroidering the design onto.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148247109"/>
                  </a:ext>
                </a:extLst>
              </a:tr>
              <a:tr h="721026">
                <a:tc>
                  <a:txBody>
                    <a:bodyPr/>
                    <a:lstStyle/>
                    <a:p>
                      <a:pPr marL="0" marR="0" fontAlgn="t">
                        <a:spcBef>
                          <a:spcPts val="0"/>
                        </a:spcBef>
                        <a:spcAft>
                          <a:spcPts val="0"/>
                        </a:spcAft>
                      </a:pPr>
                      <a:r>
                        <a:rPr lang="en-US" sz="1600">
                          <a:effectLst/>
                          <a:latin typeface="Calibri" panose="020F0502020204030204" pitchFamily="34" charset="0"/>
                        </a:rPr>
                        <a:t>Stabilizer</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600">
                          <a:effectLst/>
                          <a:latin typeface="Calibri" panose="020F0502020204030204" pitchFamily="34" charset="0"/>
                        </a:rPr>
                        <a:t>We choose the base stabilizer that is necessary to best stabilize fabric for the design.</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864475854"/>
                  </a:ext>
                </a:extLst>
              </a:tr>
              <a:tr h="721026">
                <a:tc>
                  <a:txBody>
                    <a:bodyPr/>
                    <a:lstStyle/>
                    <a:p>
                      <a:pPr marL="0" marR="0" fontAlgn="t">
                        <a:spcBef>
                          <a:spcPts val="0"/>
                        </a:spcBef>
                        <a:spcAft>
                          <a:spcPts val="0"/>
                        </a:spcAft>
                      </a:pPr>
                      <a:r>
                        <a:rPr lang="en-US" sz="1600">
                          <a:effectLst/>
                          <a:latin typeface="Calibri" panose="020F0502020204030204" pitchFamily="34" charset="0"/>
                        </a:rPr>
                        <a:t>Needle</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600">
                          <a:effectLst/>
                          <a:latin typeface="Calibri" panose="020F0502020204030204" pitchFamily="34" charset="0"/>
                        </a:rPr>
                        <a:t>We choose the base needle type (style, size and point type) that works best with the fabric we will be embroidering onto.</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4150786196"/>
                  </a:ext>
                </a:extLst>
              </a:tr>
              <a:tr h="1012209">
                <a:tc>
                  <a:txBody>
                    <a:bodyPr/>
                    <a:lstStyle/>
                    <a:p>
                      <a:pPr marL="0" marR="0" fontAlgn="t">
                        <a:spcBef>
                          <a:spcPts val="0"/>
                        </a:spcBef>
                        <a:spcAft>
                          <a:spcPts val="0"/>
                        </a:spcAft>
                      </a:pPr>
                      <a:r>
                        <a:rPr lang="en-US" sz="1600">
                          <a:effectLst/>
                          <a:latin typeface="Calibri" panose="020F0502020204030204" pitchFamily="34" charset="0"/>
                        </a:rPr>
                        <a:t>Hooping</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600" dirty="0">
                          <a:effectLst/>
                          <a:latin typeface="Calibri" panose="020F0502020204030204" pitchFamily="34" charset="0"/>
                        </a:rPr>
                        <a:t>We choose the hooping technique that is best for the given fabric type.  Some fabrics cannot be hooped.  We always hoop when we can for optimal performance.</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07283235"/>
                  </a:ext>
                </a:extLst>
              </a:tr>
            </a:tbl>
          </a:graphicData>
        </a:graphic>
      </p:graphicFrame>
    </p:spTree>
    <p:extLst>
      <p:ext uri="{BB962C8B-B14F-4D97-AF65-F5344CB8AC3E}">
        <p14:creationId xmlns:p14="http://schemas.microsoft.com/office/powerpoint/2010/main" val="3691588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4374D-82EA-30A7-ACCF-B53EC0CB1B83}"/>
              </a:ext>
            </a:extLst>
          </p:cNvPr>
          <p:cNvSpPr>
            <a:spLocks noGrp="1"/>
          </p:cNvSpPr>
          <p:nvPr>
            <p:ph type="title"/>
          </p:nvPr>
        </p:nvSpPr>
        <p:spPr/>
        <p:txBody>
          <a:bodyPr/>
          <a:lstStyle/>
          <a:p>
            <a:pPr algn="ctr"/>
            <a:r>
              <a:rPr lang="en-US" b="1" dirty="0"/>
              <a:t>Fabric Categories</a:t>
            </a:r>
          </a:p>
        </p:txBody>
      </p:sp>
      <p:sp>
        <p:nvSpPr>
          <p:cNvPr id="3" name="Content Placeholder 2">
            <a:extLst>
              <a:ext uri="{FF2B5EF4-FFF2-40B4-BE49-F238E27FC236}">
                <a16:creationId xmlns:a16="http://schemas.microsoft.com/office/drawing/2014/main" id="{7ED35B07-75BC-D259-5FBF-396653553AD8}"/>
              </a:ext>
            </a:extLst>
          </p:cNvPr>
          <p:cNvSpPr>
            <a:spLocks noGrp="1"/>
          </p:cNvSpPr>
          <p:nvPr>
            <p:ph idx="1"/>
          </p:nvPr>
        </p:nvSpPr>
        <p:spPr/>
        <p:txBody>
          <a:bodyPr/>
          <a:lstStyle/>
          <a:p>
            <a:r>
              <a:rPr lang="en-US" dirty="0"/>
              <a:t>Knit Fabrics (fabrics with stretch)</a:t>
            </a:r>
          </a:p>
          <a:p>
            <a:r>
              <a:rPr lang="en-US" dirty="0"/>
              <a:t>Woven Fabrics (stable fabrics that don’t stretch)</a:t>
            </a:r>
          </a:p>
          <a:p>
            <a:r>
              <a:rPr lang="en-US" dirty="0"/>
              <a:t>Sheer Fabrics (fabrics can see through)</a:t>
            </a:r>
          </a:p>
          <a:p>
            <a:r>
              <a:rPr lang="en-US" dirty="0"/>
              <a:t>Non-Fabric Materials (manmade and leathers)</a:t>
            </a:r>
          </a:p>
        </p:txBody>
      </p:sp>
    </p:spTree>
    <p:extLst>
      <p:ext uri="{BB962C8B-B14F-4D97-AF65-F5344CB8AC3E}">
        <p14:creationId xmlns:p14="http://schemas.microsoft.com/office/powerpoint/2010/main" val="1361932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F4719-DAF1-A34A-6D87-155FBDD48838}"/>
              </a:ext>
            </a:extLst>
          </p:cNvPr>
          <p:cNvSpPr>
            <a:spLocks noGrp="1"/>
          </p:cNvSpPr>
          <p:nvPr>
            <p:ph type="title"/>
          </p:nvPr>
        </p:nvSpPr>
        <p:spPr/>
        <p:txBody>
          <a:bodyPr/>
          <a:lstStyle/>
          <a:p>
            <a:pPr algn="ctr"/>
            <a:r>
              <a:rPr lang="en-US" b="1" dirty="0"/>
              <a:t>Knit Fabrics</a:t>
            </a:r>
          </a:p>
        </p:txBody>
      </p:sp>
      <p:sp>
        <p:nvSpPr>
          <p:cNvPr id="3" name="Content Placeholder 2">
            <a:extLst>
              <a:ext uri="{FF2B5EF4-FFF2-40B4-BE49-F238E27FC236}">
                <a16:creationId xmlns:a16="http://schemas.microsoft.com/office/drawing/2014/main" id="{6FEBDEFC-84E3-A16F-B085-51DE28DB5746}"/>
              </a:ext>
            </a:extLst>
          </p:cNvPr>
          <p:cNvSpPr>
            <a:spLocks noGrp="1"/>
          </p:cNvSpPr>
          <p:nvPr>
            <p:ph idx="1"/>
          </p:nvPr>
        </p:nvSpPr>
        <p:spPr/>
        <p:txBody>
          <a:bodyPr>
            <a:normAutofit/>
          </a:bodyPr>
          <a:lstStyle/>
          <a:p>
            <a:pPr marL="0" indent="0">
              <a:buNone/>
            </a:pPr>
            <a:r>
              <a:rPr lang="en-US" dirty="0"/>
              <a:t>We need to minimize their stretch and prevent the fabric from moving as much as possible.</a:t>
            </a:r>
          </a:p>
          <a:p>
            <a:pPr marL="0" indent="0">
              <a:buNone/>
            </a:pPr>
            <a:endParaRPr lang="en-US" dirty="0"/>
          </a:p>
          <a:p>
            <a:pPr marL="0" indent="0">
              <a:buNone/>
            </a:pPr>
            <a:r>
              <a:rPr lang="en-US" dirty="0"/>
              <a:t>We need to use a Cutaway stabilizer when embroidering on knits.</a:t>
            </a:r>
          </a:p>
          <a:p>
            <a:pPr marL="0" indent="0">
              <a:buNone/>
            </a:pPr>
            <a:endParaRPr lang="en-US" dirty="0"/>
          </a:p>
          <a:p>
            <a:pPr marL="0" indent="0">
              <a:buNone/>
            </a:pPr>
            <a:r>
              <a:rPr lang="en-US" dirty="0"/>
              <a:t>It is best to use a Fusible Cutaway stabilizer to minimize stretch and movement the most.</a:t>
            </a:r>
          </a:p>
          <a:p>
            <a:pPr marL="0" indent="0">
              <a:buNone/>
            </a:pPr>
            <a:endParaRPr lang="en-US" dirty="0"/>
          </a:p>
          <a:p>
            <a:pPr marL="0" indent="0">
              <a:buNone/>
            </a:pPr>
            <a:r>
              <a:rPr lang="en-US" dirty="0"/>
              <a:t>My Preferred Cutaway Stabilizer:  Floriani Power Mesh Fusible</a:t>
            </a:r>
          </a:p>
        </p:txBody>
      </p:sp>
    </p:spTree>
    <p:extLst>
      <p:ext uri="{BB962C8B-B14F-4D97-AF65-F5344CB8AC3E}">
        <p14:creationId xmlns:p14="http://schemas.microsoft.com/office/powerpoint/2010/main" val="2722901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F4719-DAF1-A34A-6D87-155FBDD48838}"/>
              </a:ext>
            </a:extLst>
          </p:cNvPr>
          <p:cNvSpPr>
            <a:spLocks noGrp="1"/>
          </p:cNvSpPr>
          <p:nvPr>
            <p:ph type="title"/>
          </p:nvPr>
        </p:nvSpPr>
        <p:spPr/>
        <p:txBody>
          <a:bodyPr/>
          <a:lstStyle/>
          <a:p>
            <a:pPr algn="ctr"/>
            <a:r>
              <a:rPr lang="en-US" b="1" dirty="0"/>
              <a:t>Woven Fabrics</a:t>
            </a:r>
          </a:p>
        </p:txBody>
      </p:sp>
      <p:sp>
        <p:nvSpPr>
          <p:cNvPr id="3" name="Content Placeholder 2">
            <a:extLst>
              <a:ext uri="{FF2B5EF4-FFF2-40B4-BE49-F238E27FC236}">
                <a16:creationId xmlns:a16="http://schemas.microsoft.com/office/drawing/2014/main" id="{6FEBDEFC-84E3-A16F-B085-51DE28DB5746}"/>
              </a:ext>
            </a:extLst>
          </p:cNvPr>
          <p:cNvSpPr>
            <a:spLocks noGrp="1"/>
          </p:cNvSpPr>
          <p:nvPr>
            <p:ph idx="1"/>
          </p:nvPr>
        </p:nvSpPr>
        <p:spPr/>
        <p:txBody>
          <a:bodyPr>
            <a:normAutofit/>
          </a:bodyPr>
          <a:lstStyle/>
          <a:p>
            <a:pPr marL="0" indent="0">
              <a:buNone/>
            </a:pPr>
            <a:r>
              <a:rPr lang="en-US" dirty="0"/>
              <a:t>Because they are more stable in nature than knit fabrics, we can use lighter amounts of underlay and stitch properties in a design.</a:t>
            </a:r>
          </a:p>
          <a:p>
            <a:pPr marL="0" indent="0">
              <a:buNone/>
            </a:pPr>
            <a:endParaRPr lang="en-US" dirty="0"/>
          </a:p>
          <a:p>
            <a:pPr marL="0" indent="0">
              <a:buNone/>
            </a:pPr>
            <a:r>
              <a:rPr lang="en-US" dirty="0"/>
              <a:t>We generally use a Tearaway stabilizer for woven fabrics.</a:t>
            </a:r>
          </a:p>
          <a:p>
            <a:pPr marL="0" indent="0">
              <a:buNone/>
            </a:pPr>
            <a:endParaRPr lang="en-US" dirty="0"/>
          </a:p>
          <a:p>
            <a:pPr marL="0" indent="0">
              <a:buNone/>
            </a:pPr>
            <a:r>
              <a:rPr lang="en-US" dirty="0"/>
              <a:t>You can use a standard or fusible tearaway.</a:t>
            </a:r>
          </a:p>
          <a:p>
            <a:pPr marL="0" indent="0">
              <a:buNone/>
            </a:pPr>
            <a:endParaRPr lang="en-US" dirty="0"/>
          </a:p>
          <a:p>
            <a:pPr marL="0" indent="0">
              <a:buNone/>
            </a:pPr>
            <a:r>
              <a:rPr lang="en-US" dirty="0"/>
              <a:t>My preferred Tearaway:  Floriani Heat N Stay </a:t>
            </a:r>
          </a:p>
        </p:txBody>
      </p:sp>
    </p:spTree>
    <p:extLst>
      <p:ext uri="{BB962C8B-B14F-4D97-AF65-F5344CB8AC3E}">
        <p14:creationId xmlns:p14="http://schemas.microsoft.com/office/powerpoint/2010/main" val="2769535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F4719-DAF1-A34A-6D87-155FBDD48838}"/>
              </a:ext>
            </a:extLst>
          </p:cNvPr>
          <p:cNvSpPr>
            <a:spLocks noGrp="1"/>
          </p:cNvSpPr>
          <p:nvPr>
            <p:ph type="title"/>
          </p:nvPr>
        </p:nvSpPr>
        <p:spPr/>
        <p:txBody>
          <a:bodyPr/>
          <a:lstStyle/>
          <a:p>
            <a:pPr algn="ctr"/>
            <a:r>
              <a:rPr lang="en-US" b="1" dirty="0"/>
              <a:t>Sheer Fabrics</a:t>
            </a:r>
          </a:p>
        </p:txBody>
      </p:sp>
      <p:sp>
        <p:nvSpPr>
          <p:cNvPr id="3" name="Content Placeholder 2">
            <a:extLst>
              <a:ext uri="{FF2B5EF4-FFF2-40B4-BE49-F238E27FC236}">
                <a16:creationId xmlns:a16="http://schemas.microsoft.com/office/drawing/2014/main" id="{6FEBDEFC-84E3-A16F-B085-51DE28DB5746}"/>
              </a:ext>
            </a:extLst>
          </p:cNvPr>
          <p:cNvSpPr>
            <a:spLocks noGrp="1"/>
          </p:cNvSpPr>
          <p:nvPr>
            <p:ph idx="1"/>
          </p:nvPr>
        </p:nvSpPr>
        <p:spPr>
          <a:xfrm>
            <a:off x="1289069" y="1914841"/>
            <a:ext cx="9613861" cy="4261635"/>
          </a:xfrm>
        </p:spPr>
        <p:txBody>
          <a:bodyPr>
            <a:normAutofit lnSpcReduction="10000"/>
          </a:bodyPr>
          <a:lstStyle/>
          <a:p>
            <a:pPr marL="0" indent="0">
              <a:buNone/>
            </a:pPr>
            <a:r>
              <a:rPr lang="en-US" dirty="0"/>
              <a:t>Because you can see through these fabrics, we have to be more careful with our stabilizer choices.  </a:t>
            </a:r>
          </a:p>
          <a:p>
            <a:pPr marL="0" indent="0">
              <a:buNone/>
            </a:pPr>
            <a:endParaRPr lang="en-US" dirty="0"/>
          </a:p>
          <a:p>
            <a:pPr marL="0" indent="0">
              <a:buNone/>
            </a:pPr>
            <a:r>
              <a:rPr lang="en-US" dirty="0"/>
              <a:t>Most Sheer Fabrics are woven; however, we can’t always use a tearaway stabilizer with them.  If the design is solid with no big open areas, we can use a tearaway.  If the design has a lot of open areas, we must use a fiber-based water-soluble stabilizer, so the stabilizer doesn’t ghost through the fabric. </a:t>
            </a:r>
          </a:p>
          <a:p>
            <a:pPr marL="0" indent="0">
              <a:buNone/>
            </a:pPr>
            <a:endParaRPr lang="en-US" dirty="0"/>
          </a:p>
          <a:p>
            <a:pPr marL="0" indent="0">
              <a:buNone/>
            </a:pPr>
            <a:r>
              <a:rPr lang="en-US" dirty="0"/>
              <a:t>My preferred stabilizer:  Floriani Wet N Gone (fusible or tacky)</a:t>
            </a:r>
          </a:p>
          <a:p>
            <a:endParaRPr lang="en-US" dirty="0"/>
          </a:p>
        </p:txBody>
      </p:sp>
    </p:spTree>
    <p:extLst>
      <p:ext uri="{BB962C8B-B14F-4D97-AF65-F5344CB8AC3E}">
        <p14:creationId xmlns:p14="http://schemas.microsoft.com/office/powerpoint/2010/main" val="41639127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21624</TotalTime>
  <Words>1561</Words>
  <Application>Microsoft Macintosh PowerPoint</Application>
  <PresentationFormat>Widescreen</PresentationFormat>
  <Paragraphs>215</Paragraphs>
  <Slides>36</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Arial</vt:lpstr>
      <vt:lpstr>Calibri</vt:lpstr>
      <vt:lpstr>Calibri Light</vt:lpstr>
      <vt:lpstr>Office Theme</vt:lpstr>
      <vt:lpstr>Fabrics &amp; Stabilizers</vt:lpstr>
      <vt:lpstr>3 Components of Embroidery</vt:lpstr>
      <vt:lpstr>3 Components of Embroidery</vt:lpstr>
      <vt:lpstr>Fabrics</vt:lpstr>
      <vt:lpstr>Fabrics Role</vt:lpstr>
      <vt:lpstr>Fabric Categories</vt:lpstr>
      <vt:lpstr>Knit Fabrics</vt:lpstr>
      <vt:lpstr>Woven Fabrics</vt:lpstr>
      <vt:lpstr>Sheer Fabrics</vt:lpstr>
      <vt:lpstr>Non-Fabric Materials</vt:lpstr>
      <vt:lpstr>Stabilizer Type Based on Fabric</vt:lpstr>
      <vt:lpstr>PowerPoint Presentation</vt:lpstr>
      <vt:lpstr>Stabilizers</vt:lpstr>
      <vt:lpstr>Stabilizers</vt:lpstr>
      <vt:lpstr>Core Stabilizers</vt:lpstr>
      <vt:lpstr>Specialty Stabilizer, Topper, &amp; Fabric Prep</vt:lpstr>
      <vt:lpstr>How to Determine What Type of Stabilizer to Use</vt:lpstr>
      <vt:lpstr>How To Determine the Proper Amount of Stabilizer</vt:lpstr>
      <vt:lpstr>Tearaway Stabilizers</vt:lpstr>
      <vt:lpstr>Cutaway Stabilizers</vt:lpstr>
      <vt:lpstr>Specialty Products</vt:lpstr>
      <vt:lpstr>Embroidery Topping</vt:lpstr>
      <vt:lpstr>Stabilizer Guides &amp; Charts</vt:lpstr>
      <vt:lpstr>PowerPoint Presentation</vt:lpstr>
      <vt:lpstr>PowerPoint Presentation</vt:lpstr>
      <vt:lpstr>Fabric Support Options</vt:lpstr>
      <vt:lpstr>Knit Fabric:  Hooped</vt:lpstr>
      <vt:lpstr>Knit Fabric:  Not Hooped</vt:lpstr>
      <vt:lpstr>Woven Fabric:  Hooped</vt:lpstr>
      <vt:lpstr>Woven Fabric:  Not Hooped</vt:lpstr>
      <vt:lpstr>Sheer Fabric:  Hooped</vt:lpstr>
      <vt:lpstr>Sheer Fabric:  Not Hooped</vt:lpstr>
      <vt:lpstr>Non-Fabric Material</vt:lpstr>
      <vt:lpstr>RNK Stabilizer Guides</vt:lpstr>
      <vt:lpstr>Save 2 Sew</vt:lpstr>
      <vt:lpstr>Thanks For Watching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Software Basics</dc:title>
  <dc:creator>DJ Anderson</dc:creator>
  <cp:lastModifiedBy>DJ Anderson</cp:lastModifiedBy>
  <cp:revision>39</cp:revision>
  <dcterms:created xsi:type="dcterms:W3CDTF">2022-07-24T15:31:57Z</dcterms:created>
  <dcterms:modified xsi:type="dcterms:W3CDTF">2022-12-08T19:33:37Z</dcterms:modified>
</cp:coreProperties>
</file>